
<file path=[Content_Types].xml><?xml version="1.0" encoding="utf-8"?>
<Types xmlns="http://schemas.openxmlformats.org/package/2006/content-types">
  <Default Extension="xml" ContentType="application/xml"/>
  <Default Extension="svg" ContentType="image/svg+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slide37.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8.xml" ContentType="application/vnd.openxmlformats-officedocument.presentationml.notes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34.xml" ContentType="application/vnd.openxmlformats-officedocument.presentationml.notesSlide+xml"/>
  <Override PartName="/ppt/slideLayouts/slideLayout3.xml" ContentType="application/vnd.openxmlformats-officedocument.presentationml.slideLayout+xml"/>
  <Override PartName="/ppt/notesSlides/notesSlide21.xml" ContentType="application/vnd.openxmlformats-officedocument.presentationml.notesSlide+xml"/>
  <Override PartName="/ppt/notesSlides/notesSlide14.xml" ContentType="application/vnd.openxmlformats-officedocument.presentationml.notesSlide+xml"/>
  <Override PartName="/ppt/slides/slide24.xml" ContentType="application/vnd.openxmlformats-officedocument.presentationml.slide+xml"/>
  <Override PartName="/ppt/slides/slide25.xml" ContentType="application/vnd.openxmlformats-officedocument.presentationml.slide+xml"/>
  <Override PartName="/ppt/notesSlides/notesSlide33.xml" ContentType="application/vnd.openxmlformats-officedocument.presentationml.notesSlide+xml"/>
  <Override PartName="/ppt/notesSlides/notesSlide22.xml" ContentType="application/vnd.openxmlformats-officedocument.presentationml.notesSlide+xml"/>
  <Override PartName="/ppt/slideLayouts/slideLayout4.xml" ContentType="application/vnd.openxmlformats-officedocument.presentationml.slideLayout+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slides/slide21.xml" ContentType="application/vnd.openxmlformats-officedocument.presentationml.slide+xml"/>
  <Override PartName="/ppt/slideLayouts/slideLayout1.xml" ContentType="application/vnd.openxmlformats-officedocument.presentationml.slideLayout+xml"/>
  <Override PartName="/ppt/slides/slide12.xml" ContentType="application/vnd.openxmlformats-officedocument.presentationml.slide+xml"/>
  <Override PartName="/ppt/notesSlides/notesSlide6.xml" ContentType="application/vnd.openxmlformats-officedocument.presentationml.notesSlide+xml"/>
  <Override PartName="/ppt/slides/slide4.xml" ContentType="application/vnd.openxmlformats-officedocument.presentationml.slide+xml"/>
  <Override PartName="/ppt/slideLayouts/slideLayout5.xml" ContentType="application/vnd.openxmlformats-officedocument.presentationml.slideLayout+xml"/>
  <Override PartName="/ppt/slides/slide7.xml" ContentType="application/vnd.openxmlformats-officedocument.presentationml.slide+xml"/>
  <Override PartName="/ppt/notesSlides/notesSlide4.xml" ContentType="application/vnd.openxmlformats-officedocument.presentationml.notesSlide+xml"/>
  <Override PartName="/ppt/tableStyles.xml" ContentType="application/vnd.openxmlformats-officedocument.presentationml.tableStyles+xml"/>
  <Override PartName="/docProps/app.xml" ContentType="application/vnd.openxmlformats-officedocument.extended-properties+xml"/>
  <Override PartName="/ppt/slides/slide17.xml" ContentType="application/vnd.openxmlformats-officedocument.presentationml.slide+xml"/>
  <Override PartName="/ppt/viewProps.xml" ContentType="application/vnd.openxmlformats-officedocument.presentationml.viewProps+xml"/>
  <Override PartName="/ppt/notesSlides/notesSlide7.xml" ContentType="application/vnd.openxmlformats-officedocument.presentationml.notesSlide+xml"/>
  <Override PartName="/ppt/presentation.xml" ContentType="application/vnd.openxmlformats-officedocument.presentationml.presentation.main+xml"/>
  <Override PartName="/ppt/slides/slide8.xml" ContentType="application/vnd.openxmlformats-officedocument.presentationml.slide+xml"/>
  <Override PartName="/ppt/notesSlides/notesSlide32.xml" ContentType="application/vnd.openxmlformats-officedocument.presentationml.notesSlide+xml"/>
  <Override PartName="/ppt/slides/slide3.xml" ContentType="application/vnd.openxmlformats-officedocument.presentationml.slide+xml"/>
  <Override PartName="/ppt/theme/theme1.xml" ContentType="application/vnd.openxmlformats-officedocument.theme+xml"/>
  <Override PartName="/ppt/slides/slide2.xml" ContentType="application/vnd.openxmlformats-officedocument.presentationml.slide+xml"/>
  <Override PartName="/ppt/slideMasters/slideMaster1.xml" ContentType="application/vnd.openxmlformats-officedocument.presentationml.slideMaster+xml"/>
  <Override PartName="/docProps/core.xml" ContentType="application/vnd.openxmlformats-package.core-properties+xml"/>
  <Override PartName="/ppt/slides/slide32.xml" ContentType="application/vnd.openxmlformats-officedocument.presentationml.slide+xml"/>
  <Override PartName="/ppt/slideLayouts/slideLayout2.xml" ContentType="application/vnd.openxmlformats-officedocument.presentationml.slideLayout+xml"/>
  <Override PartName="/ppt/presProps.xml" ContentType="application/vnd.openxmlformats-officedocument.presentationml.presProps+xml"/>
  <Override PartName="/ppt/theme/theme3.xml" ContentType="application/vnd.openxmlformats-officedocument.theme+xml"/>
  <Override PartName="/ppt/notesSlides/notesSlide31.xml" ContentType="application/vnd.openxmlformats-officedocument.presentationml.notesSlide+xml"/>
  <Override PartName="/ppt/notesSlides/notesSlide28.xml" ContentType="application/vnd.openxmlformats-officedocument.presentationml.notesSlide+xml"/>
  <Override PartName="/ppt/slideLayouts/slideLayout6.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1.xml" ContentType="application/vnd.openxmlformats-officedocument.presentationml.slide+xml"/>
  <Override PartName="/ppt/notesMasters/notesMaster1.xml" ContentType="application/vnd.openxmlformats-officedocument.presentationml.notesMaster+xml"/>
  <Override PartName="/ppt/slides/slide6.xml" ContentType="application/vnd.openxmlformats-officedocument.presentationml.slide+xml"/>
  <Override PartName="/ppt/theme/theme2.xml" ContentType="application/vnd.openxmlformats-officedocument.theme+xml"/>
  <Override PartName="/ppt/slides/slide13.xml" ContentType="application/vnd.openxmlformats-officedocument.presentationml.slide+xml"/>
  <Override PartName="/ppt/notesSlides/notesSlide13.xml" ContentType="application/vnd.openxmlformats-officedocument.presentationml.notesSlide+xml"/>
  <Override PartName="/ppt/slides/slide9.xml" ContentType="application/vnd.openxmlformats-officedocument.presentationml.slide+xml"/>
  <Override PartName="/ppt/slides/slide2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notesSlides/notesSlide15.xml" ContentType="application/vnd.openxmlformats-officedocument.presentationml.notesSlide+xml"/>
  <Override PartName="/ppt/slides/slide14.xml" ContentType="application/vnd.openxmlformats-officedocument.presentationml.slide+xml"/>
  <Override PartName="/ppt/slides/slide2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Slides/notesSlide17.xml" ContentType="application/vnd.openxmlformats-officedocument.presentationml.notesSlide+xml"/>
  <Override PartName="/ppt/slides/slide22.xml" ContentType="application/vnd.openxmlformats-officedocument.presentationml.slide+xml"/>
  <Override PartName="/ppt/slides/slide19.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notesSlides/notesSlide35.xml" ContentType="application/vnd.openxmlformats-officedocument.presentationml.notesSlide+xml"/>
  <Override PartName="/ppt/slides/slide18.xml" ContentType="application/vnd.openxmlformats-officedocument.presentationml.slide+xml"/>
  <Override PartName="/ppt/slides/slide27.xml" ContentType="application/vnd.openxmlformats-officedocument.presentationml.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 id="2147483654" r:id="rId2"/>
  </p:sldMasterIdLst>
  <p:notesMasterIdLst>
    <p:notesMasterId r:id="rId4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p:scale>
          <a:sx n="0" d="6"/>
          <a:sy n="0" d="2"/>
        </p:scale>
        <p:origin x="567655696" y="0"/>
      </p:cViewPr>
      <p:guideLst>
        <p:guide pos="3175"/>
        <p:guide pos="1786" orient="horz"/>
      </p:guideLst>
    </p:cSldViewPr>
  </p:slideViewPr>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theme" Target="theme/theme1.xml"/><Relationship Id="rId4" Type="http://schemas.openxmlformats.org/officeDocument/2006/relationships/theme" Target="theme/theme2.xml"/><Relationship Id="rId5" Type="http://schemas.openxmlformats.org/officeDocument/2006/relationships/theme" Target="theme/theme3.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notesMaster" Target="notesMasters/notesMaster1.xml"/><Relationship Id="rId44" Type="http://schemas.openxmlformats.org/officeDocument/2006/relationships/presProps" Target="presProps.xml" /><Relationship Id="rId45" Type="http://schemas.openxmlformats.org/officeDocument/2006/relationships/tableStyles" Target="tableStyles.xml" /><Relationship Id="rId46"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spTree>
      <p:nvGrpSpPr>
        <p:cNvPr id="1" name=""/>
        <p:cNvGrpSpPr/>
        <p:nvPr/>
      </p:nvGrpSpPr>
      <p:grpSpPr bwMode="auto">
        <a:xfrm>
          <a:off x="0" y="0"/>
          <a:ext cx="0" cy="0"/>
          <a:chOff x="0" y="0"/>
          <a:chExt cx="0" cy="0"/>
        </a:xfrm>
      </p:grpSpPr>
      <p:sp>
        <p:nvSpPr>
          <p:cNvPr id="1398493108" name="PlaceHolder 1"/>
          <p:cNvSpPr>
            <a:spLocks noGrp="1"/>
          </p:cNvSpPr>
          <p:nvPr>
            <p:ph type="sldImg"/>
          </p:nvPr>
        </p:nvSpPr>
        <p:spPr bwMode="auto">
          <a:xfrm>
            <a:off x="360" y="950040"/>
            <a:ext cx="40621319" cy="14040"/>
          </a:xfrm>
          <a:prstGeom prst="rect">
            <a:avLst/>
          </a:prstGeom>
          <a:noFill/>
          <a:ln w="0">
            <a:noFill/>
          </a:ln>
        </p:spPr>
        <p:txBody>
          <a:bodyPr lIns="0" tIns="0" rIns="0" bIns="0" anchor="ctr">
            <a:noAutofit/>
          </a:bodyPr>
          <a:p>
            <a:pPr>
              <a:defRPr/>
            </a:pPr>
            <a:r>
              <a:rPr lang="en-US" sz="1750" b="0" strike="noStrike" spc="-1">
                <a:solidFill>
                  <a:schemeClr val="dk1"/>
                </a:solidFill>
                <a:latin typeface="Arial"/>
              </a:rPr>
              <a:t>Click to move the slide</a:t>
            </a:r>
            <a:endParaRPr lang="en-US" sz="1750" b="0" strike="noStrike" spc="-1">
              <a:solidFill>
                <a:schemeClr val="dk1"/>
              </a:solidFill>
              <a:latin typeface="Arial"/>
            </a:endParaRPr>
          </a:p>
        </p:txBody>
      </p:sp>
      <p:sp>
        <p:nvSpPr>
          <p:cNvPr id="1984587250" name="PlaceHolder 2"/>
          <p:cNvSpPr>
            <a:spLocks noGrp="1"/>
          </p:cNvSpPr>
          <p:nvPr>
            <p:ph type="body"/>
          </p:nvPr>
        </p:nvSpPr>
        <p:spPr bwMode="auto">
          <a:xfrm>
            <a:off x="833040" y="5938200"/>
            <a:ext cx="6666840" cy="5625360"/>
          </a:xfrm>
          <a:prstGeom prst="rect">
            <a:avLst/>
          </a:prstGeom>
          <a:noFill/>
          <a:ln w="0">
            <a:noFill/>
          </a:ln>
        </p:spPr>
        <p:txBody>
          <a:bodyPr lIns="0" tIns="0" rIns="0" bIns="0" anchor="t">
            <a:noAutofit/>
          </a:bodyPr>
          <a:p>
            <a:pPr marL="216000" indent="-216000">
              <a:buNone/>
              <a:defRPr/>
            </a:pPr>
            <a:r>
              <a:rPr lang="en-US" sz="3300" b="0" strike="noStrike" spc="-1">
                <a:solidFill>
                  <a:srgbClr val="000000"/>
                </a:solidFill>
                <a:latin typeface="Arial"/>
              </a:rPr>
              <a:t>Click to edit the notes format</a:t>
            </a:r>
            <a:endParaRPr lang="en-US" sz="3300" b="0" strike="noStrike" spc="-1">
              <a:solidFill>
                <a:srgbClr val="000000"/>
              </a:solidFill>
              <a:latin typeface="Arial"/>
            </a:endParaRPr>
          </a:p>
        </p:txBody>
      </p:sp>
      <p:sp>
        <p:nvSpPr>
          <p:cNvPr id="671637229" name="PlaceHolder 3"/>
          <p:cNvSpPr>
            <a:spLocks noGrp="1"/>
          </p:cNvSpPr>
          <p:nvPr>
            <p:ph type="hdr"/>
          </p:nvPr>
        </p:nvSpPr>
        <p:spPr bwMode="auto">
          <a:xfrm>
            <a:off x="0" y="0"/>
            <a:ext cx="3616560" cy="624600"/>
          </a:xfrm>
          <a:prstGeom prst="rect">
            <a:avLst/>
          </a:prstGeom>
          <a:noFill/>
          <a:ln w="0">
            <a:noFill/>
          </a:ln>
        </p:spPr>
        <p:txBody>
          <a:bodyPr lIns="0" tIns="0" rIns="0" bIns="0" anchor="t">
            <a:noAutofit/>
          </a:bodyPr>
          <a:p>
            <a:pPr indent="0">
              <a:buNone/>
              <a:defRPr/>
            </a:pPr>
            <a:r>
              <a:rPr lang="en-US" sz="1400" b="0" strike="noStrike" spc="-1">
                <a:solidFill>
                  <a:srgbClr val="000000"/>
                </a:solidFill>
                <a:latin typeface="Times New Roman"/>
              </a:rPr>
              <a:t>&lt;header&gt;</a:t>
            </a:r>
            <a:endParaRPr lang="en-US" sz="1400" b="0" strike="noStrike" spc="-1">
              <a:solidFill>
                <a:srgbClr val="000000"/>
              </a:solidFill>
              <a:latin typeface="Times New Roman"/>
            </a:endParaRPr>
          </a:p>
        </p:txBody>
      </p:sp>
      <p:sp>
        <p:nvSpPr>
          <p:cNvPr id="401592639" name="PlaceHolder 4"/>
          <p:cNvSpPr>
            <a:spLocks noGrp="1"/>
          </p:cNvSpPr>
          <p:nvPr>
            <p:ph type="dt" idx="10"/>
          </p:nvPr>
        </p:nvSpPr>
        <p:spPr bwMode="auto">
          <a:xfrm>
            <a:off x="4716720" y="0"/>
            <a:ext cx="3616560" cy="62460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defRPr/>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
        <p:nvSpPr>
          <p:cNvPr id="420501012" name="PlaceHolder 5"/>
          <p:cNvSpPr>
            <a:spLocks noGrp="1"/>
          </p:cNvSpPr>
          <p:nvPr>
            <p:ph type="ftr" idx="11"/>
          </p:nvPr>
        </p:nvSpPr>
        <p:spPr bwMode="auto">
          <a:xfrm>
            <a:off x="0" y="11876760"/>
            <a:ext cx="3616560" cy="62460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defRPr/>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2046351410" name="PlaceHolder 6"/>
          <p:cNvSpPr>
            <a:spLocks noGrp="1"/>
          </p:cNvSpPr>
          <p:nvPr>
            <p:ph type="sldNum" idx="12"/>
          </p:nvPr>
        </p:nvSpPr>
        <p:spPr bwMode="auto">
          <a:xfrm>
            <a:off x="4716720" y="11876760"/>
            <a:ext cx="3616560" cy="62460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defRPr/>
            </a:pPr>
            <a:fld id="{CDF9304E-32A4-4BE7-B114-685EB9DFE4A7}" type="slidenum">
              <a:rPr lang="en-US" sz="1400" b="0" strike="noStrike" spc="-1">
                <a:solidFill>
                  <a:srgbClr val="000000"/>
                </a:solidFill>
                <a:latin typeface="Times New Roman"/>
              </a:rPr>
              <a:t>&lt;number&gt;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C727EC2-6722-9489-6F89-1E4E21ACD30B}" type="slidenum">
              <a:rPr/>
              <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30430EF-9582-B7AA-4514-E9112C2F994A}" type="slidenum">
              <a:rPr/>
              <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350D7ED-9781-03B1-D355-41817E1C8030}"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E75D564-9C98-E33C-9331-D4A71D0CF12E}"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34A4B26-496D-D76E-7663-4D9CC2C3B97B}" type="slidenum">
              <a:rPr/>
              <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F98896E-80FE-6868-8096-8B9827FEF4F5}" type="slidenum">
              <a:rPr/>
              <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209C12A-0E16-D4C3-E387-543FC1401CC2}" type="slidenum">
              <a:rPr/>
              <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83BF6E9-0AD1-A8E4-26FE-36E4DD51FCB7}" type="slidenum">
              <a:rPr/>
              <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C0B5B74-DE1C-3948-9BB1-6CBD3235933A}" type="slidenum">
              <a:rPr/>
              <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D926A4A-CEAD-26FA-3A9C-8BA11CDA36B8}"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F25225E-CBA5-0678-7047-9926470F128D}"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56760025" name="PlaceHolder 1"/>
          <p:cNvSpPr>
            <a:spLocks noGrp="1"/>
          </p:cNvSpPr>
          <p:nvPr>
            <p:ph type="sldImg"/>
          </p:nvPr>
        </p:nvSpPr>
        <p:spPr bwMode="auto">
          <a:xfrm>
            <a:off x="756000" y="1336320"/>
            <a:ext cx="6047640" cy="3608280"/>
          </a:xfrm>
          <a:prstGeom prst="rect">
            <a:avLst/>
          </a:prstGeom>
          <a:ln w="0">
            <a:noFill/>
          </a:ln>
        </p:spPr>
      </p:sp>
      <p:sp>
        <p:nvSpPr>
          <p:cNvPr id="862437381" name="PlaceHolder 2"/>
          <p:cNvSpPr>
            <a:spLocks noGrp="1"/>
          </p:cNvSpPr>
          <p:nvPr>
            <p:ph type="body"/>
          </p:nvPr>
        </p:nvSpPr>
        <p:spPr bwMode="auto">
          <a:xfrm>
            <a:off x="756000" y="5145480"/>
            <a:ext cx="6047640" cy="4209480"/>
          </a:xfrm>
          <a:prstGeom prst="rect">
            <a:avLst/>
          </a:prstGeom>
          <a:noFill/>
          <a:ln w="0">
            <a:noFill/>
          </a:ln>
        </p:spPr>
        <p:txBody>
          <a:bodyPr lIns="91440" tIns="45720" rIns="91440" bIns="45720" anchor="t">
            <a:noAutofit/>
          </a:bodyPr>
          <a:p>
            <a:pPr marL="216000" indent="-216000">
              <a:buNone/>
              <a:defRPr/>
            </a:pPr>
            <a:endParaRPr lang="en-US" sz="2100" b="0" strike="noStrike" spc="-1">
              <a:solidFill>
                <a:srgbClr val="000000"/>
              </a:solidFill>
              <a:latin typeface="Arial"/>
            </a:endParaRPr>
          </a:p>
        </p:txBody>
      </p:sp>
      <p:sp>
        <p:nvSpPr>
          <p:cNvPr id="792795253" name="PlaceHolder 3"/>
          <p:cNvSpPr>
            <a:spLocks noGrp="1"/>
          </p:cNvSpPr>
          <p:nvPr>
            <p:ph type="sldNum" idx="14"/>
          </p:nvPr>
        </p:nvSpPr>
        <p:spPr bwMode="auto">
          <a:xfrm>
            <a:off x="4282200" y="10155600"/>
            <a:ext cx="3275640" cy="536040"/>
          </a:xfrm>
          <a:prstGeom prst="rect">
            <a:avLst/>
          </a:prstGeom>
          <a:noFill/>
          <a:ln w="0">
            <a:noFill/>
          </a:ln>
        </p:spPr>
        <p:txBody>
          <a:bodyPr lIns="91440" tIns="45720" rIns="91440" bIns="45720" anchor="b">
            <a:noAutofit/>
          </a:bodyPr>
          <a:p>
            <a:pPr indent="0">
              <a:buNone/>
              <a:defRPr/>
            </a:pPr>
            <a:endParaRPr lang="en-US" sz="1200" b="0" strike="noStrike" spc="-1">
              <a:solidFill>
                <a:schemeClr val="dk1"/>
              </a:solidFill>
              <a:latin typeface="+mn-lt"/>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FFCEA36-755C-6EF7-2234-3F9AE492B689}" type="slidenum">
              <a:rPr/>
              <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5D6ED7A-BB93-429F-8351-768E5F634989}" type="slidenum">
              <a:rPr/>
              <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C9E4EA7-64FF-2C97-E1FE-6287F5DC872C}" type="slidenum">
              <a:rPr/>
              <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DC6F684-F5BB-61D5-0C5D-F7D93E41A4D2}" type="slidenum">
              <a:rPr/>
              <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F67BBB5-1922-4124-F828-191B4707697A}" type="slidenum">
              <a:rPr/>
              <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151DE44-E3D9-D4E5-1162-B0DC0018AC0A}" type="slidenum">
              <a:rPr/>
              <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7A49ABC-444F-CD28-8F99-FA4344FB1938}" type="slidenum">
              <a:rPr/>
              <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5D2D316-3DFE-52A2-DAA0-C55C0E588506}" type="slidenum">
              <a:rPr/>
              <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CE0891D-59E8-7318-F402-41BE9794EA11}" type="slidenum">
              <a:rPr/>
              <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FCE0A57-EFF6-E1AD-D00F-DC339E7E85D4}"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51224268" name="PlaceHolder 1"/>
          <p:cNvSpPr>
            <a:spLocks noGrp="1"/>
          </p:cNvSpPr>
          <p:nvPr>
            <p:ph type="sldImg"/>
          </p:nvPr>
        </p:nvSpPr>
        <p:spPr bwMode="auto">
          <a:xfrm>
            <a:off x="756000" y="1336320"/>
            <a:ext cx="6047640" cy="3608280"/>
          </a:xfrm>
          <a:prstGeom prst="rect">
            <a:avLst/>
          </a:prstGeom>
          <a:ln w="0">
            <a:noFill/>
          </a:ln>
        </p:spPr>
      </p:sp>
      <p:sp>
        <p:nvSpPr>
          <p:cNvPr id="259996628" name="PlaceHolder 2"/>
          <p:cNvSpPr>
            <a:spLocks noGrp="1"/>
          </p:cNvSpPr>
          <p:nvPr>
            <p:ph type="body"/>
          </p:nvPr>
        </p:nvSpPr>
        <p:spPr bwMode="auto">
          <a:xfrm>
            <a:off x="756000" y="5145480"/>
            <a:ext cx="6047640" cy="4209480"/>
          </a:xfrm>
          <a:prstGeom prst="rect">
            <a:avLst/>
          </a:prstGeom>
          <a:noFill/>
          <a:ln w="0">
            <a:noFill/>
          </a:ln>
        </p:spPr>
        <p:txBody>
          <a:bodyPr lIns="91440" tIns="45720" rIns="91440" bIns="45720" anchor="t">
            <a:noAutofit/>
          </a:bodyPr>
          <a:p>
            <a:pPr marL="216000" indent="-216000">
              <a:buNone/>
              <a:defRPr/>
            </a:pPr>
            <a:endParaRPr lang="en-US" sz="2100" b="0" strike="noStrike" spc="-1">
              <a:solidFill>
                <a:srgbClr val="000000"/>
              </a:solidFill>
              <a:latin typeface="Arial"/>
            </a:endParaRPr>
          </a:p>
        </p:txBody>
      </p:sp>
      <p:sp>
        <p:nvSpPr>
          <p:cNvPr id="1801039916" name="PlaceHolder 3"/>
          <p:cNvSpPr>
            <a:spLocks noGrp="1"/>
          </p:cNvSpPr>
          <p:nvPr>
            <p:ph type="sldNum" idx="15"/>
          </p:nvPr>
        </p:nvSpPr>
        <p:spPr bwMode="auto">
          <a:xfrm>
            <a:off x="4282200" y="10155600"/>
            <a:ext cx="3275640" cy="536040"/>
          </a:xfrm>
          <a:prstGeom prst="rect">
            <a:avLst/>
          </a:prstGeom>
          <a:noFill/>
          <a:ln w="0">
            <a:noFill/>
          </a:ln>
        </p:spPr>
        <p:txBody>
          <a:bodyPr lIns="91440" tIns="45720" rIns="91440" bIns="45720" anchor="b">
            <a:noAutofit/>
          </a:bodyPr>
          <a:p>
            <a:pPr indent="0">
              <a:buNone/>
              <a:defRPr/>
            </a:pPr>
            <a:endParaRPr lang="en-US" sz="1200" b="0" strike="noStrike" spc="-1">
              <a:solidFill>
                <a:schemeClr val="dk1"/>
              </a:solidFill>
              <a:latin typeface="+mn-lt"/>
              <a:ea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0B65BC0-E760-BBB5-36DF-2CB9195DB736}" type="slidenum">
              <a:rPr/>
              <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588C7C4-063F-C4FF-1145-E26A53B58388}" type="slidenum">
              <a:rPr/>
              <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5B40CB7-47FB-B501-D80F-F6BDC4D7F6B2}" type="slidenum">
              <a:rPr/>
              <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83AB368-F1D0-71D4-3DC2-16F9E0032D20}" type="slidenum">
              <a:rPr/>
              <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BA43CAF-46F8-6727-BD43-E4748A6C111D}" type="slidenum">
              <a:rPr/>
              <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F61C928-8A50-F8FF-C130-B31DE898F121}" type="slidenum">
              <a:rPr/>
              <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000CA8A-F236-BFEC-A8E5-71B4D2B54763}" type="slidenum">
              <a:rPr/>
              <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4132765-DAC4-1B7A-34D8-71454D77E35B}"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832E863-89F4-3687-938A-06BB40D0D126}"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F275DE7-BE56-65C2-60BA-C984645068A2}"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B5E0DE3-27E0-9741-E5C4-268893B0810E}"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C3E79F5-E30D-D576-86EE-57CA15639FAF}"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AC56F44-D171-0AF6-D28A-6B786486695E}"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9E25720-6878-1267-5EAE-AC7519AF159F}"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Default">
    <p:spTree>
      <p:nvGrpSpPr>
        <p:cNvPr id="1" name=""/>
        <p:cNvGrpSpPr/>
        <p:nvPr/>
      </p:nvGrpSpPr>
      <p:grpSpPr bwMode="auto">
        <a:xfrm>
          <a:off x="0" y="0"/>
          <a:ext cx="0" cy="0"/>
          <a:chOff x="0" y="0"/>
          <a:chExt cx="0" cy="0"/>
        </a:xfrm>
      </p:grpSpPr>
      <p:sp>
        <p:nvSpPr>
          <p:cNvPr id="1323152237"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endParaRPr lang="en-US" sz="4400" b="0" strike="noStrike" spc="-1">
              <a:solidFill>
                <a:srgbClr val="000000"/>
              </a:solidFill>
              <a:latin typeface="Arial"/>
            </a:endParaRPr>
          </a:p>
        </p:txBody>
      </p:sp>
      <p:sp>
        <p:nvSpPr>
          <p:cNvPr id="731771101" name="PlaceHolder 2"/>
          <p:cNvSpPr>
            <a:spLocks noGrp="1"/>
          </p:cNvSpPr>
          <p:nvPr>
            <p:ph type="ftr" idx="2"/>
          </p:nvPr>
        </p:nvSpPr>
        <p:spPr bwMode="auto"/>
        <p:txBody>
          <a:bodyPr/>
          <a:p>
            <a:pPr>
              <a:defRPr/>
            </a:pPr>
            <a:r>
              <a:rPr/>
              <a:t>Footer</a:t>
            </a:r>
            <a:endParaRPr/>
          </a:p>
        </p:txBody>
      </p:sp>
      <p:sp>
        <p:nvSpPr>
          <p:cNvPr id="1666131130" name="PlaceHolder 3"/>
          <p:cNvSpPr>
            <a:spLocks noGrp="1"/>
          </p:cNvSpPr>
          <p:nvPr>
            <p:ph type="sldNum" idx="3"/>
          </p:nvPr>
        </p:nvSpPr>
        <p:spPr bwMode="auto"/>
        <p:txBody>
          <a:bodyPr/>
          <a:p>
            <a:pPr>
              <a:defRPr/>
            </a:pPr>
            <a:fld id="{2A5E48C6-A313-412C-911F-76EE58DC82C1}" type="slidenum">
              <a:rPr/>
              <a:t>&lt;#&gt;</a:t>
            </a:fld>
            <a:endParaRPr/>
          </a:p>
        </p:txBody>
      </p:sp>
      <p:sp>
        <p:nvSpPr>
          <p:cNvPr id="782355974" name="PlaceHolder 4"/>
          <p:cNvSpPr>
            <a:spLocks noGrp="1"/>
          </p:cNvSpPr>
          <p:nvPr>
            <p:ph type="dt" idx="1"/>
          </p:nvPr>
        </p:nvSpPr>
        <p:spPr bwMode="auto"/>
        <p:txBody>
          <a:bodyPr/>
          <a:p>
            <a:pPr>
              <a:defRP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Default">
    <p:spTree>
      <p:nvGrpSpPr>
        <p:cNvPr id="1" name=""/>
        <p:cNvGrpSpPr/>
        <p:nvPr/>
      </p:nvGrpSpPr>
      <p:grpSpPr bwMode="auto">
        <a:xfrm>
          <a:off x="0" y="0"/>
          <a:ext cx="0" cy="0"/>
          <a:chOff x="0" y="0"/>
          <a:chExt cx="0" cy="0"/>
        </a:xfrm>
      </p:grpSpPr>
      <p:sp>
        <p:nvSpPr>
          <p:cNvPr id="2056365321" name="PlaceHolder 1"/>
          <p:cNvSpPr>
            <a:spLocks noGrp="1"/>
          </p:cNvSpPr>
          <p:nvPr>
            <p:ph type="ftr" idx="2"/>
          </p:nvPr>
        </p:nvSpPr>
        <p:spPr bwMode="auto"/>
        <p:txBody>
          <a:bodyPr/>
          <a:p>
            <a:pPr>
              <a:defRPr/>
            </a:pPr>
            <a:r>
              <a:rPr/>
              <a:t>Footer</a:t>
            </a:r>
            <a:endParaRPr/>
          </a:p>
        </p:txBody>
      </p:sp>
      <p:sp>
        <p:nvSpPr>
          <p:cNvPr id="1719439979" name="PlaceHolder 2"/>
          <p:cNvSpPr>
            <a:spLocks noGrp="1"/>
          </p:cNvSpPr>
          <p:nvPr>
            <p:ph type="sldNum" idx="3"/>
          </p:nvPr>
        </p:nvSpPr>
        <p:spPr bwMode="auto"/>
        <p:txBody>
          <a:bodyPr/>
          <a:p>
            <a:pPr>
              <a:defRPr/>
            </a:pPr>
            <a:fld id="{20F3ABB6-F996-4A17-81AD-8BB95E80DB80}" type="slidenum">
              <a:rPr/>
              <a:t>&lt;#&gt;</a:t>
            </a:fld>
            <a:endParaRPr/>
          </a:p>
        </p:txBody>
      </p:sp>
      <p:sp>
        <p:nvSpPr>
          <p:cNvPr id="1537043122" name="PlaceHolder 3"/>
          <p:cNvSpPr>
            <a:spLocks noGrp="1"/>
          </p:cNvSpPr>
          <p:nvPr>
            <p:ph type="dt" idx="1"/>
          </p:nvPr>
        </p:nvSpPr>
        <p:spPr bwMode="auto"/>
        <p:txBody>
          <a:bodyPr/>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Default">
    <p:spTree>
      <p:nvGrpSpPr>
        <p:cNvPr id="1" name=""/>
        <p:cNvGrpSpPr/>
        <p:nvPr/>
      </p:nvGrpSpPr>
      <p:grpSpPr bwMode="auto">
        <a:xfrm>
          <a:off x="0" y="0"/>
          <a:ext cx="0" cy="0"/>
          <a:chOff x="0" y="0"/>
          <a:chExt cx="0" cy="0"/>
        </a:xfrm>
      </p:grpSpPr>
      <p:sp>
        <p:nvSpPr>
          <p:cNvPr id="1035636027"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endParaRPr lang="en-US" sz="4400" b="0" strike="noStrike" spc="-1">
              <a:solidFill>
                <a:srgbClr val="000000"/>
              </a:solidFill>
              <a:latin typeface="Arial"/>
            </a:endParaRPr>
          </a:p>
        </p:txBody>
      </p:sp>
      <p:sp>
        <p:nvSpPr>
          <p:cNvPr id="1328069255" name="PlaceHolder 2"/>
          <p:cNvSpPr>
            <a:spLocks noGrp="1"/>
          </p:cNvSpPr>
          <p:nvPr>
            <p:ph/>
          </p:nvPr>
        </p:nvSpPr>
        <p:spPr bwMode="auto">
          <a:xfrm>
            <a:off x="504000" y="1326240"/>
            <a:ext cx="4426920" cy="3288240"/>
          </a:xfrm>
          <a:prstGeom prst="rect">
            <a:avLst/>
          </a:prstGeom>
          <a:noFill/>
          <a:ln w="0">
            <a:noFill/>
          </a:ln>
        </p:spPr>
        <p:txBody>
          <a:bodyPr lIns="0" tIns="0" rIns="0" bIns="0" anchor="t">
            <a:normAutofit/>
          </a:bodyPr>
          <a:p>
            <a:pPr indent="0">
              <a:spcBef>
                <a:spcPts val="1414"/>
              </a:spcBef>
              <a:buNone/>
              <a:defRPr/>
            </a:pPr>
            <a:endParaRPr lang="en-US" sz="3200" b="0" strike="noStrike" spc="-1">
              <a:solidFill>
                <a:srgbClr val="000000"/>
              </a:solidFill>
              <a:latin typeface="Arial"/>
            </a:endParaRPr>
          </a:p>
        </p:txBody>
      </p:sp>
      <p:sp>
        <p:nvSpPr>
          <p:cNvPr id="969100694" name="PlaceHolder 3"/>
          <p:cNvSpPr>
            <a:spLocks noGrp="1"/>
          </p:cNvSpPr>
          <p:nvPr>
            <p:ph/>
          </p:nvPr>
        </p:nvSpPr>
        <p:spPr bwMode="auto">
          <a:xfrm>
            <a:off x="5152680" y="1326240"/>
            <a:ext cx="4426920" cy="3288240"/>
          </a:xfrm>
          <a:prstGeom prst="rect">
            <a:avLst/>
          </a:prstGeom>
          <a:noFill/>
          <a:ln w="0">
            <a:noFill/>
          </a:ln>
        </p:spPr>
        <p:txBody>
          <a:bodyPr lIns="0" tIns="0" rIns="0" bIns="0" anchor="t">
            <a:normAutofit/>
          </a:bodyPr>
          <a:p>
            <a:pPr indent="0">
              <a:spcBef>
                <a:spcPts val="1414"/>
              </a:spcBef>
              <a:buNone/>
              <a:defRPr/>
            </a:pPr>
            <a:endParaRPr lang="en-US" sz="3200" b="0" strike="noStrike" spc="-1">
              <a:solidFill>
                <a:srgbClr val="000000"/>
              </a:solidFill>
              <a:latin typeface="Arial"/>
            </a:endParaRPr>
          </a:p>
        </p:txBody>
      </p:sp>
      <p:sp>
        <p:nvSpPr>
          <p:cNvPr id="46686157" name="PlaceHolder 4"/>
          <p:cNvSpPr>
            <a:spLocks noGrp="1"/>
          </p:cNvSpPr>
          <p:nvPr>
            <p:ph type="ftr" idx="2"/>
          </p:nvPr>
        </p:nvSpPr>
        <p:spPr bwMode="auto"/>
        <p:txBody>
          <a:bodyPr/>
          <a:p>
            <a:pPr>
              <a:defRPr/>
            </a:pPr>
            <a:r>
              <a:rPr/>
              <a:t>Footer</a:t>
            </a:r>
            <a:endParaRPr/>
          </a:p>
        </p:txBody>
      </p:sp>
      <p:sp>
        <p:nvSpPr>
          <p:cNvPr id="170858832" name="PlaceHolder 5"/>
          <p:cNvSpPr>
            <a:spLocks noGrp="1"/>
          </p:cNvSpPr>
          <p:nvPr>
            <p:ph type="sldNum" idx="3"/>
          </p:nvPr>
        </p:nvSpPr>
        <p:spPr bwMode="auto"/>
        <p:txBody>
          <a:bodyPr/>
          <a:p>
            <a:pPr>
              <a:defRPr/>
            </a:pPr>
            <a:fld id="{AA13444E-4208-4C05-9929-C12BEAB10537}" type="slidenum">
              <a:rPr/>
              <a:t>&lt;#&gt;</a:t>
            </a:fld>
            <a:endParaRPr/>
          </a:p>
        </p:txBody>
      </p:sp>
      <p:sp>
        <p:nvSpPr>
          <p:cNvPr id="614229452" name="PlaceHolder 6"/>
          <p:cNvSpPr>
            <a:spLocks noGrp="1"/>
          </p:cNvSpPr>
          <p:nvPr>
            <p:ph type="dt" idx="1"/>
          </p:nvPr>
        </p:nvSpPr>
        <p:spPr bwMode="auto"/>
        <p:txBody>
          <a:bodyPr/>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x" userDrawn="1">
  <p:cSld name="Default">
    <p:spTree>
      <p:nvGrpSpPr>
        <p:cNvPr id="1" name=""/>
        <p:cNvGrpSpPr/>
        <p:nvPr/>
      </p:nvGrpSpPr>
      <p:grpSpPr bwMode="auto">
        <a:xfrm>
          <a:off x="0" y="0"/>
          <a:ext cx="0" cy="0"/>
          <a:chOff x="0" y="0"/>
          <a:chExt cx="0" cy="0"/>
        </a:xfrm>
      </p:grpSpPr>
      <p:sp>
        <p:nvSpPr>
          <p:cNvPr id="715361417"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endParaRPr lang="en-US" sz="4400" b="0" strike="noStrike" spc="-1">
              <a:solidFill>
                <a:srgbClr val="000000"/>
              </a:solidFill>
              <a:latin typeface="Arial"/>
            </a:endParaRPr>
          </a:p>
        </p:txBody>
      </p:sp>
      <p:sp>
        <p:nvSpPr>
          <p:cNvPr id="2081615110" name="PlaceHolder 2"/>
          <p:cNvSpPr>
            <a:spLocks noGrp="1"/>
          </p:cNvSpPr>
          <p:nvPr>
            <p:ph/>
          </p:nvPr>
        </p:nvSpPr>
        <p:spPr bwMode="auto">
          <a:xfrm>
            <a:off x="504000" y="1326240"/>
            <a:ext cx="9071640" cy="3288240"/>
          </a:xfrm>
          <a:prstGeom prst="rect">
            <a:avLst/>
          </a:prstGeom>
          <a:noFill/>
          <a:ln w="0">
            <a:noFill/>
          </a:ln>
        </p:spPr>
        <p:txBody>
          <a:bodyPr lIns="0" tIns="0" rIns="0" bIns="0" anchor="t">
            <a:normAutofit/>
          </a:bodyPr>
          <a:p>
            <a:pPr indent="0">
              <a:spcBef>
                <a:spcPts val="1414"/>
              </a:spcBef>
              <a:buNone/>
              <a:defRPr/>
            </a:pPr>
            <a:endParaRPr lang="en-US" sz="3200" b="0" strike="noStrike" spc="-1">
              <a:solidFill>
                <a:srgbClr val="000000"/>
              </a:solidFill>
              <a:latin typeface="Arial"/>
            </a:endParaRPr>
          </a:p>
        </p:txBody>
      </p:sp>
      <p:sp>
        <p:nvSpPr>
          <p:cNvPr id="984572355" name="PlaceHolder 3"/>
          <p:cNvSpPr>
            <a:spLocks noGrp="1"/>
          </p:cNvSpPr>
          <p:nvPr>
            <p:ph type="ftr" idx="2"/>
          </p:nvPr>
        </p:nvSpPr>
        <p:spPr bwMode="auto"/>
        <p:txBody>
          <a:bodyPr/>
          <a:p>
            <a:pPr>
              <a:defRPr/>
            </a:pPr>
            <a:r>
              <a:rPr/>
              <a:t>Footer</a:t>
            </a:r>
            <a:endParaRPr/>
          </a:p>
        </p:txBody>
      </p:sp>
      <p:sp>
        <p:nvSpPr>
          <p:cNvPr id="1620056857" name="PlaceHolder 4"/>
          <p:cNvSpPr>
            <a:spLocks noGrp="1"/>
          </p:cNvSpPr>
          <p:nvPr>
            <p:ph type="sldNum" idx="3"/>
          </p:nvPr>
        </p:nvSpPr>
        <p:spPr bwMode="auto"/>
        <p:txBody>
          <a:bodyPr/>
          <a:p>
            <a:pPr>
              <a:defRPr/>
            </a:pPr>
            <a:fld id="{28488C25-0198-4663-B021-066B60DF9E0A}" type="slidenum">
              <a:rPr/>
              <a:t>&lt;#&gt;</a:t>
            </a:fld>
            <a:endParaRPr/>
          </a:p>
        </p:txBody>
      </p:sp>
      <p:sp>
        <p:nvSpPr>
          <p:cNvPr id="1168296218" name="PlaceHolder 5"/>
          <p:cNvSpPr>
            <a:spLocks noGrp="1"/>
          </p:cNvSpPr>
          <p:nvPr>
            <p:ph type="dt" idx="1"/>
          </p:nvPr>
        </p:nvSpPr>
        <p:spPr bwMode="auto"/>
        <p:txBody>
          <a:bodyPr/>
          <a:p>
            <a:pPr>
              <a:defRP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Default">
    <p:spTree>
      <p:nvGrpSpPr>
        <p:cNvPr id="1" name=""/>
        <p:cNvGrpSpPr/>
        <p:nvPr/>
      </p:nvGrpSpPr>
      <p:grpSpPr bwMode="auto">
        <a:xfrm>
          <a:off x="0" y="0"/>
          <a:ext cx="0" cy="0"/>
          <a:chOff x="0" y="0"/>
          <a:chExt cx="0" cy="0"/>
        </a:xfrm>
      </p:grpSpPr>
      <p:sp>
        <p:nvSpPr>
          <p:cNvPr id="454829624"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endParaRPr lang="en-US" sz="4400" b="0" strike="noStrike" spc="-1">
              <a:solidFill>
                <a:srgbClr val="000000"/>
              </a:solidFill>
              <a:latin typeface="Arial"/>
            </a:endParaRPr>
          </a:p>
        </p:txBody>
      </p:sp>
      <p:sp>
        <p:nvSpPr>
          <p:cNvPr id="1797745600" name="PlaceHolder 2"/>
          <p:cNvSpPr>
            <a:spLocks noGrp="1"/>
          </p:cNvSpPr>
          <p:nvPr>
            <p:ph type="subTitle"/>
          </p:nvPr>
        </p:nvSpPr>
        <p:spPr bwMode="auto">
          <a:xfrm>
            <a:off x="504000" y="1326240"/>
            <a:ext cx="9071640" cy="3288240"/>
          </a:xfrm>
          <a:prstGeom prst="rect">
            <a:avLst/>
          </a:prstGeom>
          <a:noFill/>
          <a:ln w="0">
            <a:noFill/>
          </a:ln>
        </p:spPr>
        <p:txBody>
          <a:bodyPr lIns="0" tIns="0" rIns="0" bIns="0" anchor="ctr">
            <a:noAutofit/>
          </a:bodyPr>
          <a:p>
            <a:pPr indent="0" algn="ctr">
              <a:buNone/>
              <a:defRPr/>
            </a:pPr>
            <a:endParaRPr lang="en-US" sz="3200" b="0" strike="noStrike" spc="-1">
              <a:solidFill>
                <a:srgbClr val="000000"/>
              </a:solidFill>
              <a:latin typeface="Arial"/>
            </a:endParaRPr>
          </a:p>
        </p:txBody>
      </p:sp>
      <p:sp>
        <p:nvSpPr>
          <p:cNvPr id="904625875" name="PlaceHolder 3"/>
          <p:cNvSpPr>
            <a:spLocks noGrp="1"/>
          </p:cNvSpPr>
          <p:nvPr>
            <p:ph type="ftr" idx="2"/>
          </p:nvPr>
        </p:nvSpPr>
        <p:spPr bwMode="auto"/>
        <p:txBody>
          <a:bodyPr/>
          <a:p>
            <a:pPr>
              <a:defRPr/>
            </a:pPr>
            <a:r>
              <a:rPr/>
              <a:t>Footer</a:t>
            </a:r>
            <a:endParaRPr/>
          </a:p>
        </p:txBody>
      </p:sp>
      <p:sp>
        <p:nvSpPr>
          <p:cNvPr id="364973318" name="PlaceHolder 4"/>
          <p:cNvSpPr>
            <a:spLocks noGrp="1"/>
          </p:cNvSpPr>
          <p:nvPr>
            <p:ph type="sldNum" idx="3"/>
          </p:nvPr>
        </p:nvSpPr>
        <p:spPr bwMode="auto"/>
        <p:txBody>
          <a:bodyPr/>
          <a:p>
            <a:pPr>
              <a:defRPr/>
            </a:pPr>
            <a:fld id="{8AF24524-7BF8-46BA-A81E-9D3B117882F7}" type="slidenum">
              <a:rPr/>
              <a:t>&lt;#&gt;</a:t>
            </a:fld>
            <a:endParaRPr/>
          </a:p>
        </p:txBody>
      </p:sp>
      <p:sp>
        <p:nvSpPr>
          <p:cNvPr id="996518805" name="PlaceHolder 5"/>
          <p:cNvSpPr>
            <a:spLocks noGrp="1"/>
          </p:cNvSpPr>
          <p:nvPr>
            <p:ph type="dt" idx="1"/>
          </p:nvPr>
        </p:nvSpPr>
        <p:spPr bwMode="auto"/>
        <p:txBody>
          <a:bodyPr/>
          <a:p>
            <a:pPr>
              <a:defRP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1474662369"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endParaRPr lang="en-US" sz="4400" b="0" strike="noStrike" spc="-1">
              <a:solidFill>
                <a:srgbClr val="000000"/>
              </a:solidFill>
              <a:latin typeface="Arial"/>
            </a:endParaRPr>
          </a:p>
        </p:txBody>
      </p:sp>
      <p:sp>
        <p:nvSpPr>
          <p:cNvPr id="103265425" name="PlaceHolder 2"/>
          <p:cNvSpPr>
            <a:spLocks noGrp="1"/>
          </p:cNvSpPr>
          <p:nvPr>
            <p:ph/>
          </p:nvPr>
        </p:nvSpPr>
        <p:spPr bwMode="auto">
          <a:xfrm>
            <a:off x="504000" y="1326240"/>
            <a:ext cx="9071640" cy="3288240"/>
          </a:xfrm>
          <a:prstGeom prst="rect">
            <a:avLst/>
          </a:prstGeom>
          <a:noFill/>
          <a:ln w="0">
            <a:noFill/>
          </a:ln>
        </p:spPr>
        <p:txBody>
          <a:bodyPr lIns="0" tIns="0" rIns="0" bIns="0" anchor="t">
            <a:normAutofit/>
          </a:bodyPr>
          <a:p>
            <a:pPr indent="0">
              <a:spcBef>
                <a:spcPts val="1414"/>
              </a:spcBef>
              <a:buNone/>
              <a:defRPr/>
            </a:pPr>
            <a:endParaRPr lang="en-US" sz="3200" b="0" strike="noStrike" spc="-1">
              <a:solidFill>
                <a:srgbClr val="000000"/>
              </a:solidFill>
              <a:latin typeface="Arial"/>
            </a:endParaRPr>
          </a:p>
        </p:txBody>
      </p:sp>
      <p:sp>
        <p:nvSpPr>
          <p:cNvPr id="472214655" name="PlaceHolder 3"/>
          <p:cNvSpPr>
            <a:spLocks noGrp="1"/>
          </p:cNvSpPr>
          <p:nvPr>
            <p:ph type="ftr" idx="5"/>
          </p:nvPr>
        </p:nvSpPr>
        <p:spPr bwMode="auto"/>
        <p:txBody>
          <a:bodyPr/>
          <a:p>
            <a:pPr>
              <a:defRPr/>
            </a:pPr>
            <a:r>
              <a:rPr/>
              <a:t>Footer</a:t>
            </a:r>
            <a:endParaRPr/>
          </a:p>
        </p:txBody>
      </p:sp>
      <p:sp>
        <p:nvSpPr>
          <p:cNvPr id="1595427044" name="PlaceHolder 4"/>
          <p:cNvSpPr>
            <a:spLocks noGrp="1"/>
          </p:cNvSpPr>
          <p:nvPr>
            <p:ph type="sldNum" idx="6"/>
          </p:nvPr>
        </p:nvSpPr>
        <p:spPr bwMode="auto"/>
        <p:txBody>
          <a:bodyPr/>
          <a:p>
            <a:pPr>
              <a:defRPr/>
            </a:pPr>
            <a:fld id="{8AC15272-DC8E-4D3D-8043-52781873D7C8}" type="slidenum">
              <a:rPr/>
              <a:t>&lt;#&gt;</a:t>
            </a:fld>
            <a:endParaRPr/>
          </a:p>
        </p:txBody>
      </p:sp>
      <p:sp>
        <p:nvSpPr>
          <p:cNvPr id="908332448" name="PlaceHolder 5"/>
          <p:cNvSpPr>
            <a:spLocks noGrp="1"/>
          </p:cNvSpPr>
          <p:nvPr>
            <p:ph type="dt" idx="4"/>
          </p:nvPr>
        </p:nvSpPr>
        <p:spPr bwMode="auto"/>
        <p:txBody>
          <a:bodyPr/>
          <a:p>
            <a:pPr>
              <a:defRPr/>
            </a:pP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spTree>
      <p:nvGrpSpPr>
        <p:cNvPr id="1" name=""/>
        <p:cNvGrpSpPr/>
        <p:nvPr/>
      </p:nvGrpSpPr>
      <p:grpSpPr bwMode="auto">
        <a:xfrm>
          <a:off x="0" y="0"/>
          <a:ext cx="0" cy="0"/>
          <a:chOff x="0" y="0"/>
          <a:chExt cx="0" cy="0"/>
        </a:xfrm>
      </p:grpSpPr>
      <p:sp>
        <p:nvSpPr>
          <p:cNvPr id="1097964689"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Click to edit the title text format</a:t>
            </a:r>
            <a:endParaRPr lang="en-US" sz="4400" b="0" strike="noStrike" spc="-1">
              <a:solidFill>
                <a:srgbClr val="000000"/>
              </a:solidFill>
              <a:latin typeface="Arial"/>
            </a:endParaRPr>
          </a:p>
        </p:txBody>
      </p:sp>
      <p:sp>
        <p:nvSpPr>
          <p:cNvPr id="479615408" name="PlaceHolder 2"/>
          <p:cNvSpPr>
            <a:spLocks noGrp="1"/>
          </p:cNvSpPr>
          <p:nvPr>
            <p:ph type="body"/>
          </p:nvPr>
        </p:nvSpPr>
        <p:spPr bwMode="auto">
          <a:xfrm>
            <a:off x="504000" y="1326240"/>
            <a:ext cx="9071640" cy="3288240"/>
          </a:xfrm>
          <a:prstGeom prst="rect">
            <a:avLst/>
          </a:prstGeom>
          <a:noFill/>
          <a:ln w="0">
            <a:noFill/>
          </a:ln>
        </p:spPr>
        <p:txBody>
          <a:bodyPr lIns="0" tIns="0" rIns="0" bIns="0" anchor="t">
            <a:normAutofit/>
          </a:bodyPr>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Click to edit the outline text format</a:t>
            </a:r>
            <a:endParaRPr lang="en-US" sz="3200" b="0" strike="noStrike" spc="-1">
              <a:solidFill>
                <a:srgbClr val="000000"/>
              </a:solidFill>
              <a:latin typeface="Arial"/>
            </a:endParaRPr>
          </a:p>
          <a:p>
            <a:pPr marL="864000" lvl="1" indent="-324000">
              <a:spcBef>
                <a:spcPts val="1131"/>
              </a:spcBef>
              <a:buClr>
                <a:srgbClr val="000000"/>
              </a:buClr>
              <a:buSzPct val="75000"/>
              <a:buFont typeface="Symbol"/>
              <a:buChar char=""/>
              <a:defRPr/>
            </a:pPr>
            <a:r>
              <a:rPr lang="en-US" sz="2800" b="0" strike="noStrike" spc="-1">
                <a:solidFill>
                  <a:srgbClr val="000000"/>
                </a:solidFill>
                <a:latin typeface="Arial"/>
              </a:rPr>
              <a:t>Second Outline Level</a:t>
            </a:r>
            <a:endParaRPr lang="en-US" sz="2800" b="0" strike="noStrike" spc="-1">
              <a:solidFill>
                <a:srgbClr val="000000"/>
              </a:solidFill>
              <a:latin typeface="Arial"/>
            </a:endParaRPr>
          </a:p>
          <a:p>
            <a:pPr marL="1296000" lvl="2" indent="-288000">
              <a:spcBef>
                <a:spcPts val="848"/>
              </a:spcBef>
              <a:buClr>
                <a:srgbClr val="000000"/>
              </a:buClr>
              <a:buSzPct val="45000"/>
              <a:buFont typeface="Wingdings"/>
              <a:buChar char=""/>
              <a:defRPr/>
            </a:pPr>
            <a:r>
              <a:rPr lang="en-US" sz="2400" b="0" strike="noStrike" spc="-1">
                <a:solidFill>
                  <a:srgbClr val="000000"/>
                </a:solidFill>
                <a:latin typeface="Arial"/>
              </a:rPr>
              <a:t>Third Outline Level</a:t>
            </a:r>
            <a:endParaRPr lang="en-US" sz="2400" b="0" strike="noStrike" spc="-1">
              <a:solidFill>
                <a:srgbClr val="000000"/>
              </a:solidFill>
              <a:latin typeface="Arial"/>
            </a:endParaRPr>
          </a:p>
          <a:p>
            <a:pPr marL="1728000" lvl="3" indent="-216000">
              <a:spcBef>
                <a:spcPts val="564"/>
              </a:spcBef>
              <a:buClr>
                <a:srgbClr val="000000"/>
              </a:buClr>
              <a:buSzPct val="75000"/>
              <a:buFont typeface="Symbol"/>
              <a:buChar char=""/>
              <a:defRPr/>
            </a:pPr>
            <a:r>
              <a:rPr lang="en-US" sz="2000" b="0" strike="noStrike" spc="-1">
                <a:solidFill>
                  <a:srgbClr val="000000"/>
                </a:solidFill>
                <a:latin typeface="Arial"/>
              </a:rPr>
              <a:t>Fourth Outline Level</a:t>
            </a:r>
            <a:endParaRPr lang="en-US" sz="2000" b="0" strike="noStrike" spc="-1">
              <a:solidFill>
                <a:srgbClr val="000000"/>
              </a:solidFill>
              <a:latin typeface="Arial"/>
            </a:endParaRPr>
          </a:p>
          <a:p>
            <a:pPr marL="2160000" lvl="4" indent="-216000">
              <a:spcBef>
                <a:spcPts val="281"/>
              </a:spcBef>
              <a:buClr>
                <a:srgbClr val="000000"/>
              </a:buClr>
              <a:buSzPct val="45000"/>
              <a:buFont typeface="Wingdings"/>
              <a:buChar char=""/>
              <a:defRPr/>
            </a:pPr>
            <a:r>
              <a:rPr lang="en-US" sz="2000" b="0" strike="noStrike" spc="-1">
                <a:solidFill>
                  <a:srgbClr val="000000"/>
                </a:solidFill>
                <a:latin typeface="Arial"/>
              </a:rPr>
              <a:t>Fifth Outline Level</a:t>
            </a:r>
            <a:endParaRPr lang="en-US" sz="2000" b="0" strike="noStrike" spc="-1">
              <a:solidFill>
                <a:srgbClr val="000000"/>
              </a:solidFill>
              <a:latin typeface="Arial"/>
            </a:endParaRPr>
          </a:p>
          <a:p>
            <a:pPr marL="2592000" lvl="5" indent="-216000">
              <a:spcBef>
                <a:spcPts val="281"/>
              </a:spcBef>
              <a:buClr>
                <a:srgbClr val="000000"/>
              </a:buClr>
              <a:buSzPct val="45000"/>
              <a:buFont typeface="Wingdings"/>
              <a:buChar char=""/>
              <a:defRPr/>
            </a:pPr>
            <a:r>
              <a:rPr lang="en-US" sz="2000" b="0" strike="noStrike" spc="-1">
                <a:solidFill>
                  <a:srgbClr val="000000"/>
                </a:solidFill>
                <a:latin typeface="Arial"/>
              </a:rPr>
              <a:t>Sixth Outline Level</a:t>
            </a:r>
            <a:endParaRPr lang="en-US" sz="2000" b="0" strike="noStrike" spc="-1">
              <a:solidFill>
                <a:srgbClr val="000000"/>
              </a:solidFill>
              <a:latin typeface="Arial"/>
            </a:endParaRPr>
          </a:p>
          <a:p>
            <a:pPr marL="3024000" lvl="6" indent="-216000">
              <a:spcBef>
                <a:spcPts val="281"/>
              </a:spcBef>
              <a:buClr>
                <a:srgbClr val="000000"/>
              </a:buClr>
              <a:buSzPct val="45000"/>
              <a:buFont typeface="Wingdings"/>
              <a:buChar char=""/>
              <a:defRPr/>
            </a:pPr>
            <a:r>
              <a:rPr lang="en-US" sz="2000" b="0" strike="noStrike" spc="-1">
                <a:solidFill>
                  <a:srgbClr val="000000"/>
                </a:solidFill>
                <a:latin typeface="Arial"/>
              </a:rPr>
              <a:t>Seventh Outline Level</a:t>
            </a:r>
            <a:endParaRPr lang="en-US" sz="2000" b="0" strike="noStrike" spc="-1">
              <a:solidFill>
                <a:srgbClr val="000000"/>
              </a:solidFill>
              <a:latin typeface="Arial"/>
            </a:endParaRPr>
          </a:p>
        </p:txBody>
      </p:sp>
      <p:sp>
        <p:nvSpPr>
          <p:cNvPr id="1253800922" name="PlaceHolder 3"/>
          <p:cNvSpPr>
            <a:spLocks noGrp="1"/>
          </p:cNvSpPr>
          <p:nvPr>
            <p:ph type="dt" idx="1"/>
          </p:nvPr>
        </p:nvSpPr>
        <p:spPr bwMode="auto">
          <a:xfrm>
            <a:off x="504000" y="5164920"/>
            <a:ext cx="2348280" cy="390600"/>
          </a:xfrm>
          <a:prstGeom prst="rect">
            <a:avLst/>
          </a:prstGeom>
          <a:noFill/>
          <a:ln w="0">
            <a:noFill/>
          </a:ln>
        </p:spPr>
        <p:txBody>
          <a:bodyPr lIns="0" tIns="0" rIns="0" bIns="0" anchor="t">
            <a:noAutofit/>
          </a:bodyPr>
          <a:lstStyle>
            <a:lvl1pPr indent="0">
              <a:buNone/>
              <a:defRPr lang="en-US" sz="1400" b="0" strike="noStrike" spc="-1">
                <a:solidFill>
                  <a:srgbClr val="000000"/>
                </a:solidFill>
                <a:latin typeface="Times New Roman"/>
              </a:defRPr>
            </a:lvl1pPr>
          </a:lstStyle>
          <a:p>
            <a:pPr indent="0">
              <a:buNone/>
              <a:defRPr/>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
        <p:nvSpPr>
          <p:cNvPr id="617671068" name="PlaceHolder 4"/>
          <p:cNvSpPr>
            <a:spLocks noGrp="1"/>
          </p:cNvSpPr>
          <p:nvPr>
            <p:ph type="ftr" idx="2"/>
          </p:nvPr>
        </p:nvSpPr>
        <p:spPr bwMode="auto">
          <a:xfrm>
            <a:off x="3447360" y="5164920"/>
            <a:ext cx="3195000" cy="390600"/>
          </a:xfrm>
          <a:prstGeom prst="rect">
            <a:avLst/>
          </a:prstGeom>
          <a:noFill/>
          <a:ln w="0">
            <a:noFill/>
          </a:ln>
        </p:spPr>
        <p:txBody>
          <a:bodyPr lIns="0" tIns="0" rIns="0" bIns="0" anchor="t">
            <a:noAutofit/>
          </a:bodyPr>
          <a:lstStyle>
            <a:lvl1pPr indent="0" algn="ctr">
              <a:buNone/>
              <a:defRPr lang="en-US" sz="1400" b="0" strike="noStrike" spc="-1">
                <a:solidFill>
                  <a:srgbClr val="000000"/>
                </a:solidFill>
                <a:latin typeface="Times New Roman"/>
              </a:defRPr>
            </a:lvl1pPr>
          </a:lstStyle>
          <a:p>
            <a:pPr indent="0" algn="ctr">
              <a:buNone/>
              <a:defRPr/>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1531745310" name="PlaceHolder 5"/>
          <p:cNvSpPr>
            <a:spLocks noGrp="1"/>
          </p:cNvSpPr>
          <p:nvPr>
            <p:ph type="sldNum" idx="3"/>
          </p:nvPr>
        </p:nvSpPr>
        <p:spPr bwMode="auto">
          <a:xfrm>
            <a:off x="7227360" y="5164920"/>
            <a:ext cx="2348280" cy="39060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defRPr/>
            </a:pPr>
            <a:fld id="{41FFF110-286E-4EA0-B3C0-366F5354CDAA}" type="slidenum">
              <a:rPr lang="en-US" sz="1400" b="0" strike="noStrike" spc="-1">
                <a:solidFill>
                  <a:srgbClr val="000000"/>
                </a:solidFill>
                <a:latin typeface="Times New Roman"/>
              </a:rPr>
              <a:t>&lt;number&gt;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p:cNvGrpSpPr/>
        <p:nvPr/>
      </p:nvGrpSpPr>
      <p:grpSpPr bwMode="auto">
        <a:xfrm>
          <a:off x="0" y="0"/>
          <a:ext cx="0" cy="0"/>
          <a:chOff x="0" y="0"/>
          <a:chExt cx="0" cy="0"/>
        </a:xfrm>
      </p:grpSpPr>
      <p:sp>
        <p:nvSpPr>
          <p:cNvPr id="1862961113" name="PlaceHolder 1"/>
          <p:cNvSpPr>
            <a:spLocks noGrp="1"/>
          </p:cNvSpPr>
          <p:nvPr>
            <p:ph type="title"/>
          </p:nvPr>
        </p:nvSpPr>
        <p:spPr bwMode="auto">
          <a:xfrm>
            <a:off x="692640" y="301320"/>
            <a:ext cx="8693640" cy="1095480"/>
          </a:xfrm>
          <a:prstGeom prst="rect">
            <a:avLst/>
          </a:prstGeom>
          <a:noFill/>
          <a:ln w="0">
            <a:noFill/>
          </a:ln>
        </p:spPr>
        <p:txBody>
          <a:bodyPr lIns="91440" tIns="45720" rIns="91440" bIns="45720" anchor="ctr">
            <a:noAutofit/>
          </a:bodyPr>
          <a:p>
            <a:pPr indent="0" defTabSz="685800">
              <a:lnSpc>
                <a:spcPct val="90000"/>
              </a:lnSpc>
              <a:buNone/>
              <a:defRPr/>
            </a:pPr>
            <a:r>
              <a:rPr lang="en-US" sz="3300" b="0" strike="noStrike" spc="-1">
                <a:solidFill>
                  <a:schemeClr val="dk1"/>
                </a:solidFill>
                <a:latin typeface="Arial"/>
                <a:ea typeface="Arial"/>
              </a:rPr>
              <a:t>Click to edit Master title style</a:t>
            </a:r>
            <a:endParaRPr lang="en-US" sz="3300" b="0" strike="noStrike" spc="-1">
              <a:solidFill>
                <a:schemeClr val="dk1"/>
              </a:solidFill>
              <a:latin typeface="Arial"/>
            </a:endParaRPr>
          </a:p>
        </p:txBody>
      </p:sp>
      <p:sp>
        <p:nvSpPr>
          <p:cNvPr id="427611821" name="PlaceHolder 2"/>
          <p:cNvSpPr>
            <a:spLocks noGrp="1"/>
          </p:cNvSpPr>
          <p:nvPr>
            <p:ph type="body"/>
          </p:nvPr>
        </p:nvSpPr>
        <p:spPr bwMode="auto">
          <a:xfrm>
            <a:off x="692640" y="1508759"/>
            <a:ext cx="8693640" cy="3597120"/>
          </a:xfrm>
          <a:prstGeom prst="rect">
            <a:avLst/>
          </a:prstGeom>
          <a:noFill/>
          <a:ln w="0">
            <a:noFill/>
          </a:ln>
        </p:spPr>
        <p:txBody>
          <a:bodyPr lIns="91440" tIns="45720" rIns="91440" bIns="45720" anchor="t">
            <a:noAutofit/>
          </a:bodyPr>
          <a:p>
            <a:pPr marL="432000" indent="-324000" defTabSz="685800">
              <a:lnSpc>
                <a:spcPct val="90000"/>
              </a:lnSpc>
              <a:spcBef>
                <a:spcPts val="748"/>
              </a:spcBef>
              <a:buClr>
                <a:srgbClr val="000000"/>
              </a:buClr>
              <a:buSzPct val="45000"/>
              <a:buFont typeface="Wingdings"/>
              <a:buChar char=""/>
              <a:defRPr/>
            </a:pPr>
            <a:r>
              <a:rPr lang="en-US" sz="2100" b="0" strike="noStrike" spc="-1">
                <a:solidFill>
                  <a:schemeClr val="dk1"/>
                </a:solidFill>
                <a:latin typeface="Arial"/>
                <a:ea typeface="Arial"/>
              </a:rPr>
              <a:t>Click to edit Master text styles</a:t>
            </a:r>
            <a:endParaRPr lang="en-US" sz="2100" b="0" strike="noStrike" spc="-1">
              <a:solidFill>
                <a:schemeClr val="dk1"/>
              </a:solidFill>
              <a:latin typeface="Arial"/>
            </a:endParaRPr>
          </a:p>
          <a:p>
            <a:pPr marL="864000" lvl="1" indent="-324000" defTabSz="685800">
              <a:lnSpc>
                <a:spcPct val="90000"/>
              </a:lnSpc>
              <a:spcBef>
                <a:spcPts val="374"/>
              </a:spcBef>
              <a:buClr>
                <a:srgbClr val="000000"/>
              </a:buClr>
              <a:buSzPct val="75000"/>
              <a:buFont typeface="Symbol"/>
              <a:buChar char=""/>
              <a:defRPr/>
            </a:pPr>
            <a:r>
              <a:rPr lang="en-US" sz="1800" b="0" strike="noStrike" spc="-1">
                <a:solidFill>
                  <a:schemeClr val="dk1"/>
                </a:solidFill>
                <a:latin typeface="Arial"/>
                <a:ea typeface="Arial"/>
              </a:rPr>
              <a:t>Second level</a:t>
            </a:r>
            <a:endParaRPr lang="en-US" sz="1800" b="0" strike="noStrike" spc="-1">
              <a:solidFill>
                <a:schemeClr val="dk1"/>
              </a:solidFill>
              <a:latin typeface="Arial"/>
            </a:endParaRPr>
          </a:p>
          <a:p>
            <a:pPr marL="1296000" lvl="2" indent="-288000" defTabSz="685800">
              <a:lnSpc>
                <a:spcPct val="90000"/>
              </a:lnSpc>
              <a:spcBef>
                <a:spcPts val="374"/>
              </a:spcBef>
              <a:buClr>
                <a:srgbClr val="000000"/>
              </a:buClr>
              <a:buSzPct val="45000"/>
              <a:buFont typeface="Wingdings"/>
              <a:buChar char=""/>
              <a:defRPr/>
            </a:pPr>
            <a:r>
              <a:rPr lang="en-US" sz="1500" b="0" strike="noStrike" spc="-1">
                <a:solidFill>
                  <a:schemeClr val="dk1"/>
                </a:solidFill>
                <a:latin typeface="Arial"/>
                <a:ea typeface="Arial"/>
              </a:rPr>
              <a:t>Third level</a:t>
            </a:r>
            <a:endParaRPr lang="en-US" sz="1500" b="0" strike="noStrike" spc="-1">
              <a:solidFill>
                <a:schemeClr val="dk1"/>
              </a:solidFill>
              <a:latin typeface="Arial"/>
            </a:endParaRPr>
          </a:p>
          <a:p>
            <a:pPr marL="1728000" lvl="3" indent="-216000" defTabSz="685800">
              <a:lnSpc>
                <a:spcPct val="90000"/>
              </a:lnSpc>
              <a:spcBef>
                <a:spcPts val="374"/>
              </a:spcBef>
              <a:buClr>
                <a:srgbClr val="000000"/>
              </a:buClr>
              <a:buSzPct val="75000"/>
              <a:buFont typeface="Symbol"/>
              <a:buChar char=""/>
              <a:defRPr/>
            </a:pPr>
            <a:r>
              <a:rPr lang="en-US" sz="1350" b="0" strike="noStrike" spc="-1">
                <a:solidFill>
                  <a:schemeClr val="dk1"/>
                </a:solidFill>
                <a:latin typeface="Arial"/>
                <a:ea typeface="Arial"/>
              </a:rPr>
              <a:t>Fourth level</a:t>
            </a:r>
            <a:endParaRPr lang="en-US" sz="1350" b="0" strike="noStrike" spc="-1">
              <a:solidFill>
                <a:schemeClr val="dk1"/>
              </a:solidFill>
              <a:latin typeface="Arial"/>
            </a:endParaRPr>
          </a:p>
          <a:p>
            <a:pPr marL="2160000" lvl="4" indent="-216000" defTabSz="685800">
              <a:lnSpc>
                <a:spcPct val="90000"/>
              </a:lnSpc>
              <a:spcBef>
                <a:spcPts val="374"/>
              </a:spcBef>
              <a:buClr>
                <a:srgbClr val="000000"/>
              </a:buClr>
              <a:buSzPct val="45000"/>
              <a:buFont typeface="Wingdings"/>
              <a:buChar char=""/>
              <a:defRPr/>
            </a:pPr>
            <a:r>
              <a:rPr lang="en-US" sz="1350" b="0" strike="noStrike" spc="-1">
                <a:solidFill>
                  <a:schemeClr val="dk1"/>
                </a:solidFill>
                <a:latin typeface="Arial"/>
                <a:ea typeface="Arial"/>
              </a:rPr>
              <a:t>Fifth level</a:t>
            </a:r>
            <a:endParaRPr lang="en-US" sz="1350" b="0" strike="noStrike" spc="-1">
              <a:solidFill>
                <a:schemeClr val="dk1"/>
              </a:solidFill>
              <a:latin typeface="Arial"/>
            </a:endParaRPr>
          </a:p>
        </p:txBody>
      </p:sp>
      <p:sp>
        <p:nvSpPr>
          <p:cNvPr id="1227297259" name="PlaceHolder 3"/>
          <p:cNvSpPr>
            <a:spLocks noGrp="1"/>
          </p:cNvSpPr>
          <p:nvPr>
            <p:ph type="dt" idx="4"/>
          </p:nvPr>
        </p:nvSpPr>
        <p:spPr bwMode="auto">
          <a:xfrm>
            <a:off x="692640" y="5255280"/>
            <a:ext cx="2267640" cy="301680"/>
          </a:xfrm>
          <a:prstGeom prst="rect">
            <a:avLst/>
          </a:prstGeom>
          <a:noFill/>
          <a:ln w="0">
            <a:noFill/>
          </a:ln>
        </p:spPr>
        <p:txBody>
          <a:bodyPr lIns="91440" tIns="45720" rIns="91440" bIns="45720" anchor="ctr">
            <a:noAutofit/>
          </a:bodyPr>
          <a:lstStyle>
            <a:lvl1pPr indent="0" defTabSz="457200">
              <a:lnSpc>
                <a:spcPct val="100000"/>
              </a:lnSpc>
              <a:buNone/>
              <a:defRPr lang="en-US" sz="900" b="0" strike="noStrike" spc="-1">
                <a:solidFill>
                  <a:schemeClr val="dk1">
                    <a:tint val="75000"/>
                  </a:schemeClr>
                </a:solidFill>
                <a:latin typeface="Arial"/>
                <a:ea typeface="Arial"/>
              </a:defRPr>
            </a:lvl1pPr>
          </a:lstStyle>
          <a:p>
            <a:pPr indent="0" defTabSz="457200">
              <a:lnSpc>
                <a:spcPct val="100000"/>
              </a:lnSpc>
              <a:buNone/>
              <a:defRPr/>
            </a:pPr>
            <a:r>
              <a:rPr lang="en-US" sz="900" b="0" strike="noStrike" spc="-1">
                <a:solidFill>
                  <a:schemeClr val="dk1">
                    <a:tint val="75000"/>
                  </a:schemeClr>
                </a:solidFill>
                <a:latin typeface="Arial"/>
                <a:ea typeface="Arial"/>
              </a:rPr>
              <a:t>&lt;date/time&gt;</a:t>
            </a:r>
            <a:endParaRPr lang="en-US" sz="900" b="0" strike="noStrike" spc="-1">
              <a:solidFill>
                <a:srgbClr val="000000"/>
              </a:solidFill>
              <a:latin typeface="Times New Roman"/>
            </a:endParaRPr>
          </a:p>
        </p:txBody>
      </p:sp>
      <p:sp>
        <p:nvSpPr>
          <p:cNvPr id="1800895525" name="PlaceHolder 4"/>
          <p:cNvSpPr>
            <a:spLocks noGrp="1"/>
          </p:cNvSpPr>
          <p:nvPr>
            <p:ph type="ftr" idx="5"/>
          </p:nvPr>
        </p:nvSpPr>
        <p:spPr bwMode="auto">
          <a:xfrm>
            <a:off x="3338640" y="5255280"/>
            <a:ext cx="3401640" cy="30168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defRPr/>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1302382445" name="PlaceHolder 5"/>
          <p:cNvSpPr>
            <a:spLocks noGrp="1"/>
          </p:cNvSpPr>
          <p:nvPr>
            <p:ph type="sldNum" idx="6"/>
          </p:nvPr>
        </p:nvSpPr>
        <p:spPr bwMode="auto">
          <a:xfrm>
            <a:off x="7118640" y="5255280"/>
            <a:ext cx="2267640" cy="301680"/>
          </a:xfrm>
          <a:prstGeom prst="rect">
            <a:avLst/>
          </a:prstGeom>
          <a:noFill/>
          <a:ln w="0">
            <a:noFill/>
          </a:ln>
        </p:spPr>
        <p:txBody>
          <a:bodyPr lIns="91440" tIns="45720" rIns="91440" bIns="45720" anchor="ctr">
            <a:noAutofit/>
          </a:bodyPr>
          <a:lstStyle>
            <a:lvl1pPr indent="0" algn="r" defTabSz="457200">
              <a:lnSpc>
                <a:spcPct val="100000"/>
              </a:lnSpc>
              <a:buNone/>
              <a:defRPr lang="en-US" sz="900" b="0" strike="noStrike" spc="-1">
                <a:solidFill>
                  <a:schemeClr val="dk1">
                    <a:tint val="75000"/>
                  </a:schemeClr>
                </a:solidFill>
                <a:latin typeface="Arial"/>
                <a:ea typeface="Arial"/>
              </a:defRPr>
            </a:lvl1pPr>
          </a:lstStyle>
          <a:p>
            <a:pPr indent="0" algn="r" defTabSz="457200">
              <a:lnSpc>
                <a:spcPct val="100000"/>
              </a:lnSpc>
              <a:buNone/>
              <a:defRPr/>
            </a:pPr>
            <a:fld id="{10A1E3E1-6F5D-42CF-9F77-89F0BAA7CDCE}" type="slidenum">
              <a:rPr lang="en-US" sz="900" b="0" strike="noStrike" spc="-1">
                <a:solidFill>
                  <a:schemeClr val="dk1">
                    <a:tint val="75000"/>
                  </a:schemeClr>
                </a:solidFill>
                <a:latin typeface="Arial"/>
                <a:ea typeface="Arial"/>
              </a:rPr>
              <a:t>&lt;number&gt;</a:t>
            </a:fld>
            <a:endParaRPr lang="en-US" sz="9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media1.svg"/><Relationship Id="rId5" Type="http://schemas.openxmlformats.org/officeDocument/2006/relationships/image" Target="../media/image19.png"/><Relationship Id="rId6" Type="http://schemas.openxmlformats.org/officeDocument/2006/relationships/image" Target="../media/media2.svg"/><Relationship Id="rId7" Type="http://schemas.openxmlformats.org/officeDocument/2006/relationships/image" Target="../media/image20.png"/><Relationship Id="rId8" Type="http://schemas.openxmlformats.org/officeDocument/2006/relationships/image" Target="../media/media3.svg"/><Relationship Id="rId9" Type="http://schemas.openxmlformats.org/officeDocument/2006/relationships/image" Target="../media/image21.png"/><Relationship Id="rId10" Type="http://schemas.openxmlformats.org/officeDocument/2006/relationships/image" Target="../media/media4.sv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6" Type="http://schemas.openxmlformats.org/officeDocument/2006/relationships/image" Target="../media/image29.jpg"/><Relationship Id="rId7" Type="http://schemas.openxmlformats.org/officeDocument/2006/relationships/image" Target="../media/image30.jpg"/><Relationship Id="rId8" Type="http://schemas.openxmlformats.org/officeDocument/2006/relationships/image" Target="../media/image31.png"/><Relationship Id="rId9" Type="http://schemas.openxmlformats.org/officeDocument/2006/relationships/image" Target="../media/image32.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jp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media5.svg"/><Relationship Id="rId5" Type="http://schemas.openxmlformats.org/officeDocument/2006/relationships/image" Target="../media/image3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jp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hyperlink" Target="mailto:braname@oregonstate.edu"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45.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81225180" name="PlaceHolder 1"/>
          <p:cNvSpPr>
            <a:spLocks noGrp="1"/>
          </p:cNvSpPr>
          <p:nvPr>
            <p:ph type="title"/>
          </p:nvPr>
        </p:nvSpPr>
        <p:spPr bwMode="auto">
          <a:xfrm>
            <a:off x="504000" y="6840"/>
            <a:ext cx="9071640" cy="138420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Welcome to Biology 223 Lab: Populations</a:t>
            </a:r>
            <a:endParaRPr lang="en-US" sz="4400" b="0" strike="noStrike" spc="-1">
              <a:solidFill>
                <a:srgbClr val="000000"/>
              </a:solidFill>
              <a:latin typeface="Arial"/>
            </a:endParaRPr>
          </a:p>
        </p:txBody>
      </p:sp>
      <p:pic>
        <p:nvPicPr>
          <p:cNvPr id="979794512" name="Picture 4" descr="Close-up of a green plant&#10;&#10;Description automatically generated with low confidence"/>
          <p:cNvPicPr/>
          <p:nvPr/>
        </p:nvPicPr>
        <p:blipFill>
          <a:blip r:embed="rId3"/>
          <a:stretch/>
        </p:blipFill>
        <p:spPr bwMode="auto">
          <a:xfrm>
            <a:off x="71640" y="2036520"/>
            <a:ext cx="3528720" cy="2666880"/>
          </a:xfrm>
          <a:prstGeom prst="rect">
            <a:avLst/>
          </a:prstGeom>
          <a:ln w="0">
            <a:noFill/>
          </a:ln>
        </p:spPr>
      </p:pic>
      <p:pic>
        <p:nvPicPr>
          <p:cNvPr id="1379503633" name="Picture 7" descr="A white and brown owl&#10;&#10;Description automatically generated with low confidence"/>
          <p:cNvPicPr/>
          <p:nvPr/>
        </p:nvPicPr>
        <p:blipFill>
          <a:blip r:embed="rId4"/>
          <a:stretch/>
        </p:blipFill>
        <p:spPr bwMode="auto">
          <a:xfrm>
            <a:off x="3736800" y="1482840"/>
            <a:ext cx="2547720" cy="3774600"/>
          </a:xfrm>
          <a:prstGeom prst="rect">
            <a:avLst/>
          </a:prstGeom>
          <a:ln w="0">
            <a:noFill/>
          </a:ln>
        </p:spPr>
      </p:pic>
      <p:pic>
        <p:nvPicPr>
          <p:cNvPr id="1703793503" name="Picture 9" descr=""/>
          <p:cNvPicPr/>
          <p:nvPr/>
        </p:nvPicPr>
        <p:blipFill>
          <a:blip r:embed="rId5"/>
          <a:stretch/>
        </p:blipFill>
        <p:spPr bwMode="auto">
          <a:xfrm>
            <a:off x="6419880" y="1585440"/>
            <a:ext cx="3553560" cy="356940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68920830" name="PlaceHolder 1"/>
          <p:cNvSpPr>
            <a:spLocks noGrp="1"/>
          </p:cNvSpPr>
          <p:nvPr>
            <p:ph type="title"/>
          </p:nvPr>
        </p:nvSpPr>
        <p:spPr bwMode="auto">
          <a:xfrm>
            <a:off x="504000" y="0"/>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Daily Lab Outline</a:t>
            </a:r>
            <a:endParaRPr lang="en-US" sz="4400" b="0" strike="noStrike" spc="-1">
              <a:solidFill>
                <a:srgbClr val="000000"/>
              </a:solidFill>
              <a:latin typeface="Arial"/>
            </a:endParaRPr>
          </a:p>
        </p:txBody>
      </p:sp>
      <p:grpSp>
        <p:nvGrpSpPr>
          <p:cNvPr id="545771909" name="Content Placeholder 1"/>
          <p:cNvGrpSpPr/>
          <p:nvPr/>
        </p:nvGrpSpPr>
        <p:grpSpPr bwMode="auto">
          <a:xfrm>
            <a:off x="3278519" y="898560"/>
            <a:ext cx="3844800" cy="4650120"/>
            <a:chOff x="3278519" y="898560"/>
            <a:chExt cx="3844800" cy="4650120"/>
          </a:xfrm>
        </p:grpSpPr>
        <p:sp>
          <p:nvSpPr>
            <p:cNvPr id="97" name=""/>
            <p:cNvSpPr/>
            <p:nvPr/>
          </p:nvSpPr>
          <p:spPr bwMode="auto">
            <a:xfrm>
              <a:off x="3278519" y="898560"/>
              <a:ext cx="3844800" cy="4650120"/>
            </a:xfrm>
            <a:prstGeom prst="rect">
              <a:avLst/>
            </a:prstGeom>
            <a:noFill/>
            <a:ln w="0">
              <a:noFill/>
            </a:ln>
          </p:spPr>
          <p:style>
            <a:lnRef idx="0"/>
            <a:fillRef idx="0"/>
            <a:effectRef idx="0"/>
            <a:fontRef idx="minor"/>
          </p:style>
          <p:txBody>
            <a:bodyPr lIns="90000" tIns="45000" rIns="90000" bIns="45000" anchor="t" anchorCtr="1">
              <a:noAutofit/>
            </a:bodyPr>
            <a:p>
              <a:pPr>
                <a:defRPr/>
              </a:pPr>
              <a:endParaRPr lang="en-US" sz="1800" b="0" strike="noStrike" spc="-1">
                <a:solidFill>
                  <a:srgbClr val="000000"/>
                </a:solidFill>
                <a:latin typeface="IBM Plex Sans"/>
              </a:endParaRPr>
            </a:p>
          </p:txBody>
        </p:sp>
        <p:sp>
          <p:nvSpPr>
            <p:cNvPr id="98" name=""/>
            <p:cNvSpPr/>
            <p:nvPr/>
          </p:nvSpPr>
          <p:spPr bwMode="auto">
            <a:xfrm>
              <a:off x="3278519" y="900720"/>
              <a:ext cx="3844800" cy="977760"/>
            </a:xfrm>
            <a:prstGeom prst="roundRect">
              <a:avLst>
                <a:gd name="adj" fmla="val 10000"/>
              </a:avLst>
            </a:prstGeom>
            <a:solidFill>
              <a:schemeClr val="accent1">
                <a:tint val="40000"/>
              </a:schemeClr>
            </a:solidFill>
            <a:ln w="0">
              <a:noFill/>
            </a:ln>
          </p:spPr>
          <p:style>
            <a:lnRef idx="0"/>
            <a:fillRef idx="0"/>
            <a:effectRef idx="0"/>
            <a:fontRef idx="minor"/>
          </p:style>
          <p:txBody>
            <a:bodyPr lIns="90000" tIns="45000" rIns="90000" bIns="45000" anchor="t" anchorCtr="1">
              <a:noAutofit/>
            </a:bodyPr>
            <a:p>
              <a:pPr>
                <a:defRPr/>
              </a:pPr>
              <a:endParaRPr lang="en-US" sz="1800" b="0" strike="noStrike" spc="-1">
                <a:solidFill>
                  <a:srgbClr val="000000"/>
                </a:solidFill>
                <a:latin typeface="IBM Plex Sans"/>
              </a:endParaRPr>
            </a:p>
          </p:txBody>
        </p:sp>
        <p:sp>
          <p:nvSpPr>
            <p:cNvPr id="99" name=""/>
            <p:cNvSpPr/>
            <p:nvPr/>
          </p:nvSpPr>
          <p:spPr bwMode="auto">
            <a:xfrm>
              <a:off x="3553920" y="1120680"/>
              <a:ext cx="500760" cy="537480"/>
            </a:xfrm>
            <a:prstGeom prst="rect">
              <a:avLst/>
            </a:prstGeom>
            <a:blipFill>
              <a:blip r:embed="rId3"/>
              <a:stretch/>
            </a:blipFill>
            <a:ln w="12600">
              <a:solidFill>
                <a:schemeClr val="lt1"/>
              </a:solidFill>
              <a:round/>
            </a:ln>
          </p:spPr>
          <p:style>
            <a:lnRef idx="0"/>
            <a:fillRef idx="0"/>
            <a:effectRef idx="0"/>
            <a:fontRef idx="minor"/>
          </p:style>
          <p:txBody>
            <a:bodyPr lIns="90000" tIns="45000" rIns="90000" bIns="45000" anchor="t" anchorCtr="1">
              <a:noAutofit/>
            </a:bodyPr>
            <a:p>
              <a:pPr>
                <a:defRPr/>
              </a:pPr>
              <a:endParaRPr lang="en-US" sz="1800" b="0" strike="noStrike" spc="-1">
                <a:solidFill>
                  <a:srgbClr val="000000"/>
                </a:solidFill>
                <a:latin typeface="IBM Plex Sans"/>
              </a:endParaRPr>
            </a:p>
          </p:txBody>
        </p:sp>
        <p:sp>
          <p:nvSpPr>
            <p:cNvPr id="100" name=""/>
            <p:cNvSpPr/>
            <p:nvPr/>
          </p:nvSpPr>
          <p:spPr bwMode="auto">
            <a:xfrm>
              <a:off x="4330440" y="900720"/>
              <a:ext cx="2792880" cy="977760"/>
            </a:xfrm>
            <a:prstGeom prst="rect">
              <a:avLst/>
            </a:prstGeom>
            <a:noFill/>
            <a:ln w="0">
              <a:noFill/>
            </a:ln>
          </p:spPr>
          <p:style>
            <a:lnRef idx="0"/>
            <a:fillRef idx="0"/>
            <a:effectRef idx="0"/>
            <a:fontRef idx="minor"/>
          </p:style>
          <p:txBody>
            <a:bodyPr lIns="130680" tIns="130680" rIns="130680" bIns="130680" numCol="1" spcCol="1440" anchor="ctr">
              <a:noAutofit/>
            </a:bodyPr>
            <a:p>
              <a:pPr defTabSz="977760">
                <a:lnSpc>
                  <a:spcPct val="100000"/>
                </a:lnSpc>
                <a:spcAft>
                  <a:spcPts val="771"/>
                </a:spcAft>
                <a:tabLst>
                  <a:tab pos="0" algn="l"/>
                </a:tabLst>
                <a:defRPr/>
              </a:pPr>
              <a:r>
                <a:rPr lang="en-US" sz="2200" b="0" strike="noStrike" spc="-1">
                  <a:solidFill>
                    <a:srgbClr val="000000"/>
                  </a:solidFill>
                  <a:latin typeface="Calibri Light"/>
                </a:rPr>
                <a:t>Complete Pre-Lab Assignment (1/2 hour before lab)</a:t>
              </a:r>
              <a:endParaRPr lang="en-US" sz="2200" b="0" strike="noStrike" spc="-1">
                <a:solidFill>
                  <a:srgbClr val="000000"/>
                </a:solidFill>
                <a:latin typeface="IBM Plex Sans"/>
              </a:endParaRPr>
            </a:p>
          </p:txBody>
        </p:sp>
        <p:sp>
          <p:nvSpPr>
            <p:cNvPr id="101" name=""/>
            <p:cNvSpPr/>
            <p:nvPr/>
          </p:nvSpPr>
          <p:spPr bwMode="auto">
            <a:xfrm>
              <a:off x="3278519" y="2123280"/>
              <a:ext cx="3844800" cy="977760"/>
            </a:xfrm>
            <a:prstGeom prst="roundRect">
              <a:avLst>
                <a:gd name="adj" fmla="val 10000"/>
              </a:avLst>
            </a:prstGeom>
            <a:solidFill>
              <a:schemeClr val="accent1">
                <a:tint val="40000"/>
              </a:schemeClr>
            </a:solidFill>
            <a:ln w="0">
              <a:noFill/>
            </a:ln>
          </p:spPr>
          <p:style>
            <a:lnRef idx="0"/>
            <a:fillRef idx="0"/>
            <a:effectRef idx="0"/>
            <a:fontRef idx="minor"/>
          </p:style>
          <p:txBody>
            <a:bodyPr lIns="90000" tIns="45000" rIns="90000" bIns="45000" anchor="t" anchorCtr="1">
              <a:noAutofit/>
            </a:bodyPr>
            <a:p>
              <a:pPr>
                <a:defRPr/>
              </a:pPr>
              <a:endParaRPr lang="en-US" sz="1800" b="0" strike="noStrike" spc="-1">
                <a:solidFill>
                  <a:srgbClr val="000000"/>
                </a:solidFill>
                <a:latin typeface="IBM Plex Sans"/>
              </a:endParaRPr>
            </a:p>
          </p:txBody>
        </p:sp>
        <p:sp>
          <p:nvSpPr>
            <p:cNvPr id="102" name=""/>
            <p:cNvSpPr/>
            <p:nvPr/>
          </p:nvSpPr>
          <p:spPr bwMode="auto">
            <a:xfrm>
              <a:off x="3553920" y="2343240"/>
              <a:ext cx="500760" cy="537840"/>
            </a:xfrm>
            <a:prstGeom prst="rect">
              <a:avLst/>
            </a:prstGeom>
            <a:blipFill>
              <a:blip r:embed="rId5"/>
              <a:stretch/>
            </a:blipFill>
            <a:ln w="12600">
              <a:solidFill>
                <a:schemeClr val="lt1"/>
              </a:solidFill>
              <a:round/>
            </a:ln>
          </p:spPr>
          <p:style>
            <a:lnRef idx="0"/>
            <a:fillRef idx="0"/>
            <a:effectRef idx="0"/>
            <a:fontRef idx="minor"/>
          </p:style>
          <p:txBody>
            <a:bodyPr lIns="90000" tIns="45000" rIns="90000" bIns="45000" anchor="t" anchorCtr="1">
              <a:noAutofit/>
            </a:bodyPr>
            <a:p>
              <a:pPr>
                <a:defRPr/>
              </a:pPr>
              <a:endParaRPr lang="en-US" sz="1800" b="0" strike="noStrike" spc="-1">
                <a:solidFill>
                  <a:srgbClr val="000000"/>
                </a:solidFill>
                <a:latin typeface="IBM Plex Sans"/>
              </a:endParaRPr>
            </a:p>
          </p:txBody>
        </p:sp>
        <p:sp>
          <p:nvSpPr>
            <p:cNvPr id="103" name=""/>
            <p:cNvSpPr/>
            <p:nvPr/>
          </p:nvSpPr>
          <p:spPr bwMode="auto">
            <a:xfrm>
              <a:off x="4330440" y="2123280"/>
              <a:ext cx="2792880" cy="977760"/>
            </a:xfrm>
            <a:prstGeom prst="rect">
              <a:avLst/>
            </a:prstGeom>
            <a:noFill/>
            <a:ln w="0">
              <a:noFill/>
            </a:ln>
          </p:spPr>
          <p:style>
            <a:lnRef idx="0"/>
            <a:fillRef idx="0"/>
            <a:effectRef idx="0"/>
            <a:fontRef idx="minor"/>
          </p:style>
          <p:txBody>
            <a:bodyPr lIns="130680" tIns="130680" rIns="130680" bIns="130680" numCol="1" spcCol="1440" anchor="ctr">
              <a:noAutofit/>
            </a:bodyPr>
            <a:p>
              <a:pPr defTabSz="977760">
                <a:lnSpc>
                  <a:spcPct val="100000"/>
                </a:lnSpc>
                <a:spcAft>
                  <a:spcPts val="771"/>
                </a:spcAft>
                <a:tabLst>
                  <a:tab pos="0" algn="l"/>
                </a:tabLst>
                <a:defRPr/>
              </a:pPr>
              <a:r>
                <a:rPr lang="en-US" sz="2200" b="0" strike="noStrike" spc="-1">
                  <a:solidFill>
                    <a:srgbClr val="000000"/>
                  </a:solidFill>
                  <a:latin typeface="Calibri Light"/>
                </a:rPr>
                <a:t>Intro to the Lab (~20 min)</a:t>
              </a:r>
              <a:endParaRPr lang="en-US" sz="2200" b="0" strike="noStrike" spc="-1">
                <a:solidFill>
                  <a:srgbClr val="000000"/>
                </a:solidFill>
                <a:latin typeface="IBM Plex Sans"/>
              </a:endParaRPr>
            </a:p>
          </p:txBody>
        </p:sp>
        <p:sp>
          <p:nvSpPr>
            <p:cNvPr id="104" name=""/>
            <p:cNvSpPr/>
            <p:nvPr/>
          </p:nvSpPr>
          <p:spPr bwMode="auto">
            <a:xfrm>
              <a:off x="3278519" y="3346200"/>
              <a:ext cx="3844800" cy="977400"/>
            </a:xfrm>
            <a:prstGeom prst="roundRect">
              <a:avLst>
                <a:gd name="adj" fmla="val 10000"/>
              </a:avLst>
            </a:prstGeom>
            <a:solidFill>
              <a:schemeClr val="accent1">
                <a:tint val="40000"/>
              </a:schemeClr>
            </a:solidFill>
            <a:ln w="0">
              <a:noFill/>
            </a:ln>
          </p:spPr>
          <p:style>
            <a:lnRef idx="0"/>
            <a:fillRef idx="0"/>
            <a:effectRef idx="0"/>
            <a:fontRef idx="minor"/>
          </p:style>
          <p:txBody>
            <a:bodyPr lIns="90000" tIns="45000" rIns="90000" bIns="45000" anchor="t" anchorCtr="1">
              <a:noAutofit/>
            </a:bodyPr>
            <a:p>
              <a:pPr>
                <a:defRPr/>
              </a:pPr>
              <a:endParaRPr lang="en-US" sz="1800" b="0" strike="noStrike" spc="-1">
                <a:solidFill>
                  <a:srgbClr val="000000"/>
                </a:solidFill>
                <a:latin typeface="IBM Plex Sans"/>
              </a:endParaRPr>
            </a:p>
          </p:txBody>
        </p:sp>
        <p:sp>
          <p:nvSpPr>
            <p:cNvPr id="105" name=""/>
            <p:cNvSpPr/>
            <p:nvPr/>
          </p:nvSpPr>
          <p:spPr bwMode="auto">
            <a:xfrm>
              <a:off x="3553920" y="3566160"/>
              <a:ext cx="500760" cy="537840"/>
            </a:xfrm>
            <a:prstGeom prst="rect">
              <a:avLst/>
            </a:prstGeom>
            <a:blipFill>
              <a:blip r:embed="rId7"/>
              <a:stretch/>
            </a:blipFill>
            <a:ln w="12600">
              <a:solidFill>
                <a:schemeClr val="lt1"/>
              </a:solidFill>
              <a:round/>
            </a:ln>
          </p:spPr>
          <p:style>
            <a:lnRef idx="0"/>
            <a:fillRef idx="0"/>
            <a:effectRef idx="0"/>
            <a:fontRef idx="minor"/>
          </p:style>
          <p:txBody>
            <a:bodyPr lIns="90000" tIns="45000" rIns="90000" bIns="45000" anchor="t" anchorCtr="1">
              <a:noAutofit/>
            </a:bodyPr>
            <a:p>
              <a:pPr>
                <a:defRPr/>
              </a:pPr>
              <a:endParaRPr lang="en-US" sz="1800" b="0" strike="noStrike" spc="-1">
                <a:solidFill>
                  <a:srgbClr val="000000"/>
                </a:solidFill>
                <a:latin typeface="IBM Plex Sans"/>
              </a:endParaRPr>
            </a:p>
          </p:txBody>
        </p:sp>
        <p:sp>
          <p:nvSpPr>
            <p:cNvPr id="106" name=""/>
            <p:cNvSpPr/>
            <p:nvPr/>
          </p:nvSpPr>
          <p:spPr bwMode="auto">
            <a:xfrm>
              <a:off x="4330440" y="3346200"/>
              <a:ext cx="2792880" cy="977400"/>
            </a:xfrm>
            <a:prstGeom prst="rect">
              <a:avLst/>
            </a:prstGeom>
            <a:noFill/>
            <a:ln w="0">
              <a:noFill/>
            </a:ln>
          </p:spPr>
          <p:style>
            <a:lnRef idx="0"/>
            <a:fillRef idx="0"/>
            <a:effectRef idx="0"/>
            <a:fontRef idx="minor"/>
          </p:style>
          <p:txBody>
            <a:bodyPr lIns="130680" tIns="130680" rIns="130680" bIns="130680" numCol="1" spcCol="1440" anchor="ctr">
              <a:noAutofit/>
            </a:bodyPr>
            <a:p>
              <a:pPr defTabSz="977760">
                <a:lnSpc>
                  <a:spcPct val="100000"/>
                </a:lnSpc>
                <a:spcAft>
                  <a:spcPts val="771"/>
                </a:spcAft>
                <a:tabLst>
                  <a:tab pos="0" algn="l"/>
                </a:tabLst>
                <a:defRPr/>
              </a:pPr>
              <a:r>
                <a:rPr lang="en-US" sz="2200" b="0" strike="noStrike" spc="-1">
                  <a:solidFill>
                    <a:srgbClr val="000000"/>
                  </a:solidFill>
                  <a:latin typeface="Calibri Light"/>
                </a:rPr>
                <a:t>Lab Exercises </a:t>
              </a:r>
              <a:endParaRPr lang="en-US" sz="2200" b="0" strike="noStrike" spc="-1">
                <a:solidFill>
                  <a:srgbClr val="000000"/>
                </a:solidFill>
                <a:latin typeface="IBM Plex Sans"/>
              </a:endParaRPr>
            </a:p>
            <a:p>
              <a:pPr defTabSz="977760">
                <a:lnSpc>
                  <a:spcPct val="100000"/>
                </a:lnSpc>
                <a:spcAft>
                  <a:spcPts val="771"/>
                </a:spcAft>
                <a:tabLst>
                  <a:tab pos="0" algn="l"/>
                </a:tabLst>
                <a:defRPr/>
              </a:pPr>
              <a:r>
                <a:rPr lang="en-US" sz="2200" b="0" strike="noStrike" spc="-1">
                  <a:solidFill>
                    <a:srgbClr val="000000"/>
                  </a:solidFill>
                  <a:latin typeface="Calibri Light"/>
                </a:rPr>
                <a:t>(2+ hours)</a:t>
              </a:r>
              <a:endParaRPr lang="en-US" sz="2200" b="0" strike="noStrike" spc="-1">
                <a:solidFill>
                  <a:srgbClr val="000000"/>
                </a:solidFill>
                <a:latin typeface="IBM Plex Sans"/>
              </a:endParaRPr>
            </a:p>
          </p:txBody>
        </p:sp>
        <p:sp>
          <p:nvSpPr>
            <p:cNvPr id="107" name=""/>
            <p:cNvSpPr/>
            <p:nvPr/>
          </p:nvSpPr>
          <p:spPr bwMode="auto">
            <a:xfrm>
              <a:off x="3278519" y="4568760"/>
              <a:ext cx="3844800" cy="977760"/>
            </a:xfrm>
            <a:prstGeom prst="roundRect">
              <a:avLst>
                <a:gd name="adj" fmla="val 10000"/>
              </a:avLst>
            </a:prstGeom>
            <a:solidFill>
              <a:schemeClr val="accent1">
                <a:tint val="40000"/>
              </a:schemeClr>
            </a:solidFill>
            <a:ln w="0">
              <a:noFill/>
            </a:ln>
          </p:spPr>
          <p:style>
            <a:lnRef idx="0"/>
            <a:fillRef idx="0"/>
            <a:effectRef idx="0"/>
            <a:fontRef idx="minor"/>
          </p:style>
          <p:txBody>
            <a:bodyPr lIns="90000" tIns="45000" rIns="90000" bIns="45000" anchor="t" anchorCtr="1">
              <a:noAutofit/>
            </a:bodyPr>
            <a:p>
              <a:pPr>
                <a:defRPr/>
              </a:pPr>
              <a:endParaRPr lang="en-US" sz="1800" b="0" strike="noStrike" spc="-1">
                <a:solidFill>
                  <a:srgbClr val="000000"/>
                </a:solidFill>
                <a:latin typeface="IBM Plex Sans"/>
              </a:endParaRPr>
            </a:p>
          </p:txBody>
        </p:sp>
        <p:sp>
          <p:nvSpPr>
            <p:cNvPr id="108" name=""/>
            <p:cNvSpPr/>
            <p:nvPr/>
          </p:nvSpPr>
          <p:spPr bwMode="auto">
            <a:xfrm>
              <a:off x="3553920" y="4788720"/>
              <a:ext cx="500760" cy="537480"/>
            </a:xfrm>
            <a:prstGeom prst="rect">
              <a:avLst/>
            </a:prstGeom>
            <a:blipFill>
              <a:blip r:embed="rId9"/>
              <a:stretch/>
            </a:blipFill>
            <a:ln w="12600">
              <a:solidFill>
                <a:schemeClr val="lt1"/>
              </a:solidFill>
              <a:round/>
            </a:ln>
          </p:spPr>
          <p:style>
            <a:lnRef idx="0"/>
            <a:fillRef idx="0"/>
            <a:effectRef idx="0"/>
            <a:fontRef idx="minor"/>
          </p:style>
          <p:txBody>
            <a:bodyPr lIns="90000" tIns="45000" rIns="90000" bIns="45000" anchor="t" anchorCtr="1">
              <a:noAutofit/>
            </a:bodyPr>
            <a:p>
              <a:pPr>
                <a:defRPr/>
              </a:pPr>
              <a:endParaRPr lang="en-US" sz="1800" b="0" strike="noStrike" spc="-1">
                <a:solidFill>
                  <a:srgbClr val="000000"/>
                </a:solidFill>
                <a:latin typeface="IBM Plex Sans"/>
              </a:endParaRPr>
            </a:p>
          </p:txBody>
        </p:sp>
        <p:sp>
          <p:nvSpPr>
            <p:cNvPr id="109" name=""/>
            <p:cNvSpPr/>
            <p:nvPr/>
          </p:nvSpPr>
          <p:spPr bwMode="auto">
            <a:xfrm>
              <a:off x="4330440" y="4568760"/>
              <a:ext cx="2792880" cy="977760"/>
            </a:xfrm>
            <a:prstGeom prst="rect">
              <a:avLst/>
            </a:prstGeom>
            <a:noFill/>
            <a:ln w="0">
              <a:noFill/>
            </a:ln>
          </p:spPr>
          <p:style>
            <a:lnRef idx="0"/>
            <a:fillRef idx="0"/>
            <a:effectRef idx="0"/>
            <a:fontRef idx="minor"/>
          </p:style>
          <p:txBody>
            <a:bodyPr lIns="130680" tIns="130680" rIns="130680" bIns="130680" numCol="1" spcCol="1440" anchor="ctr">
              <a:noAutofit/>
            </a:bodyPr>
            <a:p>
              <a:pPr defTabSz="977760">
                <a:lnSpc>
                  <a:spcPct val="100000"/>
                </a:lnSpc>
                <a:spcAft>
                  <a:spcPts val="771"/>
                </a:spcAft>
                <a:tabLst>
                  <a:tab pos="0" algn="l"/>
                </a:tabLst>
                <a:defRPr/>
              </a:pPr>
              <a:r>
                <a:rPr lang="en-US" sz="2200" b="0" strike="noStrike" spc="-1">
                  <a:solidFill>
                    <a:srgbClr val="000000"/>
                  </a:solidFill>
                  <a:latin typeface="Calibri Light"/>
                </a:rPr>
                <a:t>Lab Clean up</a:t>
              </a:r>
              <a:endParaRPr lang="en-US" sz="2200" b="0" strike="noStrike" spc="-1">
                <a:solidFill>
                  <a:srgbClr val="000000"/>
                </a:solidFill>
                <a:latin typeface="IBM Plex Sans"/>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69064377"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Skills Demonstrations</a:t>
            </a:r>
            <a:endParaRPr lang="en-US" sz="4400" b="0" strike="noStrike" spc="-1">
              <a:solidFill>
                <a:srgbClr val="000000"/>
              </a:solidFill>
              <a:latin typeface="Arial"/>
            </a:endParaRPr>
          </a:p>
        </p:txBody>
      </p:sp>
      <p:pic>
        <p:nvPicPr>
          <p:cNvPr id="1457794707" name="Picture 3" descr=""/>
          <p:cNvPicPr/>
          <p:nvPr/>
        </p:nvPicPr>
        <p:blipFill>
          <a:blip r:embed="rId3"/>
          <a:stretch/>
        </p:blipFill>
        <p:spPr bwMode="auto">
          <a:xfrm>
            <a:off x="1157759" y="1326240"/>
            <a:ext cx="3118680" cy="3288240"/>
          </a:xfrm>
          <a:prstGeom prst="rect">
            <a:avLst/>
          </a:prstGeom>
          <a:ln w="0">
            <a:noFill/>
          </a:ln>
        </p:spPr>
      </p:pic>
      <p:sp>
        <p:nvSpPr>
          <p:cNvPr id="2092347670" name="PlaceHolder 2"/>
          <p:cNvSpPr>
            <a:spLocks noGrp="1"/>
          </p:cNvSpPr>
          <p:nvPr>
            <p:ph/>
          </p:nvPr>
        </p:nvSpPr>
        <p:spPr bwMode="auto">
          <a:xfrm>
            <a:off x="5152680" y="1326240"/>
            <a:ext cx="4426920" cy="3288240"/>
          </a:xfrm>
          <a:prstGeom prst="rect">
            <a:avLst/>
          </a:prstGeom>
          <a:noFill/>
          <a:ln w="0">
            <a:noFill/>
          </a:ln>
        </p:spPr>
        <p:txBody>
          <a:bodyPr lIns="0" tIns="0" rIns="0" bIns="0" anchor="t">
            <a:normAutofit fontScale="43745"/>
          </a:bodyPr>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Interpreting Phylogenetic Trees</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Data management</a:t>
            </a:r>
            <a:endParaRPr lang="en-US" sz="3200" b="0" strike="noStrike" spc="-1">
              <a:solidFill>
                <a:srgbClr val="000000"/>
              </a:solidFill>
              <a:latin typeface="Arial"/>
            </a:endParaRPr>
          </a:p>
          <a:p>
            <a:pPr marL="432000" indent="0">
              <a:spcBef>
                <a:spcPts val="1414"/>
              </a:spcBef>
              <a:buNone/>
              <a:defRPr/>
            </a:pP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P/NP grading</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Rubric in lab manual</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Two attempts maximum</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First attempt by week 8</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Practice during lab and office hours</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Attempt during lab and office hours</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17" dur="indefinite" restart="never" nodeType="tmRoot">
          <p:childTnLst>
            <p:seq>
              <p:cTn id="118" dur="indefinite" nodeType="mainSeq">
                <p:childTnLst>
                  <p:par>
                    <p:cTn id="119" fill="hold">
                      <p:stCondLst>
                        <p:cond delay="indefinite"/>
                      </p:stCondLst>
                      <p:childTnLst>
                        <p:par>
                          <p:cTn id="120" fill="hold">
                            <p:stCondLst>
                              <p:cond delay="0"/>
                            </p:stCondLst>
                            <p:childTnLst>
                              <p:par>
                                <p:cTn id="121" presetID="1" presetClass="entr" fill="hold" nodeType="clickEffect">
                                  <p:stCondLst>
                                    <p:cond delay="0"/>
                                  </p:stCondLst>
                                  <p:childTnLst>
                                    <p:set>
                                      <p:cBhvr>
                                        <p:cTn id="122" dur="1" fill="hold">
                                          <p:stCondLst>
                                            <p:cond delay="0"/>
                                          </p:stCondLst>
                                        </p:cTn>
                                        <p:tgtEl>
                                          <p:spTgt spid="2092347670">
                                            <p:txEl>
                                              <p:pRg st="0" end="0"/>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fill="hold" nodeType="clickEffect">
                                  <p:stCondLst>
                                    <p:cond delay="0"/>
                                  </p:stCondLst>
                                  <p:childTnLst>
                                    <p:set>
                                      <p:cBhvr>
                                        <p:cTn id="126" dur="1" fill="hold">
                                          <p:stCondLst>
                                            <p:cond delay="0"/>
                                          </p:stCondLst>
                                        </p:cTn>
                                        <p:tgtEl>
                                          <p:spTgt spid="2092347670">
                                            <p:txEl>
                                              <p:pRg st="1" end="1"/>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fill="hold" nodeType="clickEffect">
                                  <p:stCondLst>
                                    <p:cond delay="0"/>
                                  </p:stCondLst>
                                  <p:childTnLst>
                                    <p:set>
                                      <p:cBhvr>
                                        <p:cTn id="130" dur="1" fill="hold">
                                          <p:stCondLst>
                                            <p:cond delay="0"/>
                                          </p:stCondLst>
                                        </p:cTn>
                                        <p:tgtEl>
                                          <p:spTgt spid="2092347670">
                                            <p:txEl>
                                              <p:pRg st="3" end="3"/>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fill="hold" nodeType="clickEffect">
                                  <p:stCondLst>
                                    <p:cond delay="0"/>
                                  </p:stCondLst>
                                  <p:childTnLst>
                                    <p:set>
                                      <p:cBhvr>
                                        <p:cTn id="134" dur="1" fill="hold">
                                          <p:stCondLst>
                                            <p:cond delay="0"/>
                                          </p:stCondLst>
                                        </p:cTn>
                                        <p:tgtEl>
                                          <p:spTgt spid="2092347670">
                                            <p:txEl>
                                              <p:pRg st="4" end="4"/>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fill="hold" nodeType="clickEffect">
                                  <p:stCondLst>
                                    <p:cond delay="0"/>
                                  </p:stCondLst>
                                  <p:childTnLst>
                                    <p:set>
                                      <p:cBhvr>
                                        <p:cTn id="138" dur="1" fill="hold">
                                          <p:stCondLst>
                                            <p:cond delay="0"/>
                                          </p:stCondLst>
                                        </p:cTn>
                                        <p:tgtEl>
                                          <p:spTgt spid="2092347670">
                                            <p:txEl>
                                              <p:pRg st="5" end="5"/>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fill="hold" nodeType="clickEffect">
                                  <p:stCondLst>
                                    <p:cond delay="0"/>
                                  </p:stCondLst>
                                  <p:childTnLst>
                                    <p:set>
                                      <p:cBhvr>
                                        <p:cTn id="142" dur="1" fill="hold">
                                          <p:stCondLst>
                                            <p:cond delay="0"/>
                                          </p:stCondLst>
                                        </p:cTn>
                                        <p:tgtEl>
                                          <p:spTgt spid="2092347670">
                                            <p:txEl>
                                              <p:pRg st="6" end="6"/>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fill="hold" nodeType="clickEffect">
                                  <p:stCondLst>
                                    <p:cond delay="0"/>
                                  </p:stCondLst>
                                  <p:childTnLst>
                                    <p:set>
                                      <p:cBhvr>
                                        <p:cTn id="146" dur="1" fill="hold">
                                          <p:stCondLst>
                                            <p:cond delay="0"/>
                                          </p:stCondLst>
                                        </p:cTn>
                                        <p:tgtEl>
                                          <p:spTgt spid="2092347670">
                                            <p:txEl>
                                              <p:pRg st="7" end="7"/>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fill="hold" nodeType="clickEffect">
                                  <p:stCondLst>
                                    <p:cond delay="0"/>
                                  </p:stCondLst>
                                  <p:childTnLst>
                                    <p:set>
                                      <p:cBhvr>
                                        <p:cTn id="150" dur="1" fill="hold">
                                          <p:stCondLst>
                                            <p:cond delay="0"/>
                                          </p:stCondLst>
                                        </p:cTn>
                                        <p:tgtEl>
                                          <p:spTgt spid="2092347670">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83472389"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Term Project</a:t>
            </a:r>
            <a:endParaRPr lang="en-US" sz="4400" b="0" strike="noStrike" spc="-1">
              <a:solidFill>
                <a:srgbClr val="000000"/>
              </a:solidFill>
              <a:latin typeface="Arial"/>
            </a:endParaRPr>
          </a:p>
        </p:txBody>
      </p:sp>
      <p:sp>
        <p:nvSpPr>
          <p:cNvPr id="2056292392" name="PlaceHolder 2"/>
          <p:cNvSpPr>
            <a:spLocks noGrp="1"/>
          </p:cNvSpPr>
          <p:nvPr>
            <p:ph type="subTitle"/>
          </p:nvPr>
        </p:nvSpPr>
        <p:spPr bwMode="auto">
          <a:xfrm>
            <a:off x="504000" y="1326240"/>
            <a:ext cx="9071640" cy="3288240"/>
          </a:xfrm>
          <a:prstGeom prst="rect">
            <a:avLst/>
          </a:prstGeom>
          <a:noFill/>
          <a:ln w="0">
            <a:noFill/>
          </a:ln>
        </p:spPr>
        <p:txBody>
          <a:bodyPr lIns="0" tIns="0" rIns="0" bIns="0" anchor="t">
            <a:noAutofit/>
          </a:bodyPr>
          <a:p>
            <a:pPr indent="0">
              <a:buNone/>
              <a:defRPr/>
            </a:pPr>
            <a:r>
              <a:rPr lang="en-US" sz="2600" b="0" strike="noStrike" spc="-1">
                <a:solidFill>
                  <a:srgbClr val="000000"/>
                </a:solidFill>
                <a:latin typeface="Arial"/>
              </a:rPr>
              <a:t>Study of the effects of False Brome on the Oak Creek Watershed</a:t>
            </a:r>
            <a:endParaRPr lang="en-US" sz="2600" b="0" strike="noStrike" spc="-1">
              <a:solidFill>
                <a:srgbClr val="000000"/>
              </a:solidFill>
              <a:latin typeface="Arial"/>
            </a:endParaRPr>
          </a:p>
          <a:p>
            <a:pPr indent="0">
              <a:buNone/>
              <a:defRPr/>
            </a:pPr>
            <a:endParaRPr lang="en-US" sz="2600" b="0" strike="noStrike" spc="-1">
              <a:solidFill>
                <a:srgbClr val="000000"/>
              </a:solidFill>
              <a:latin typeface="Arial"/>
            </a:endParaRPr>
          </a:p>
          <a:p>
            <a:pPr indent="0">
              <a:buNone/>
              <a:defRPr/>
            </a:pPr>
            <a:r>
              <a:rPr lang="en-US" sz="2600" b="0" strike="noStrike" spc="-1">
                <a:solidFill>
                  <a:srgbClr val="000000"/>
                </a:solidFill>
                <a:latin typeface="Arial"/>
              </a:rPr>
              <a:t>Participate in the full scientific process:</a:t>
            </a:r>
            <a:endParaRPr lang="en-US" sz="2600" b="0" strike="noStrike" spc="-1">
              <a:solidFill>
                <a:srgbClr val="000000"/>
              </a:solidFill>
              <a:latin typeface="Arial"/>
            </a:endParaRPr>
          </a:p>
          <a:p>
            <a:pPr marL="216000" indent="-216000">
              <a:buClr>
                <a:srgbClr val="000000"/>
              </a:buClr>
              <a:buSzPct val="45000"/>
              <a:buFont typeface="Wingdings"/>
              <a:buChar char=""/>
              <a:defRPr/>
            </a:pPr>
            <a:r>
              <a:rPr lang="en-US" sz="2600" b="0" strike="noStrike" spc="-1">
                <a:solidFill>
                  <a:srgbClr val="000000"/>
                </a:solidFill>
                <a:latin typeface="Arial"/>
              </a:rPr>
              <a:t>Develop a scientific question &amp; hypothesis</a:t>
            </a:r>
            <a:endParaRPr lang="en-US" sz="2600" b="0" strike="noStrike" spc="-1">
              <a:solidFill>
                <a:srgbClr val="000000"/>
              </a:solidFill>
              <a:latin typeface="Arial"/>
            </a:endParaRPr>
          </a:p>
          <a:p>
            <a:pPr marL="216000" indent="-216000">
              <a:buClr>
                <a:srgbClr val="000000"/>
              </a:buClr>
              <a:buSzPct val="45000"/>
              <a:buFont typeface="Wingdings"/>
              <a:buChar char=""/>
              <a:defRPr/>
            </a:pPr>
            <a:r>
              <a:rPr lang="en-US" sz="2600" b="0" strike="noStrike" spc="-1">
                <a:solidFill>
                  <a:srgbClr val="000000"/>
                </a:solidFill>
                <a:latin typeface="Arial"/>
              </a:rPr>
              <a:t>Collect data</a:t>
            </a:r>
            <a:endParaRPr lang="en-US" sz="2600" b="0" strike="noStrike" spc="-1">
              <a:solidFill>
                <a:srgbClr val="000000"/>
              </a:solidFill>
              <a:latin typeface="Arial"/>
            </a:endParaRPr>
          </a:p>
          <a:p>
            <a:pPr marL="216000" indent="-216000">
              <a:buClr>
                <a:srgbClr val="000000"/>
              </a:buClr>
              <a:buSzPct val="45000"/>
              <a:buFont typeface="Wingdings"/>
              <a:buChar char=""/>
              <a:defRPr/>
            </a:pPr>
            <a:r>
              <a:rPr lang="en-US" sz="2600" b="0" strike="noStrike" spc="-1">
                <a:solidFill>
                  <a:srgbClr val="000000"/>
                </a:solidFill>
                <a:latin typeface="Arial"/>
              </a:rPr>
              <a:t>Analyze data</a:t>
            </a:r>
            <a:endParaRPr lang="en-US" sz="2600" b="0" strike="noStrike" spc="-1">
              <a:solidFill>
                <a:srgbClr val="000000"/>
              </a:solidFill>
              <a:latin typeface="Arial"/>
            </a:endParaRPr>
          </a:p>
          <a:p>
            <a:pPr marL="216000" indent="-216000">
              <a:buClr>
                <a:srgbClr val="000000"/>
              </a:buClr>
              <a:buSzPct val="45000"/>
              <a:buFont typeface="Wingdings"/>
              <a:buChar char=""/>
              <a:defRPr/>
            </a:pPr>
            <a:r>
              <a:rPr lang="en-US" sz="2600" b="0" strike="noStrike" spc="-1">
                <a:solidFill>
                  <a:srgbClr val="000000"/>
                </a:solidFill>
                <a:latin typeface="Arial"/>
              </a:rPr>
              <a:t>Write a final paper (individual)</a:t>
            </a:r>
            <a:endParaRPr lang="en-US" sz="2600" b="0" strike="noStrike" spc="-1">
              <a:solidFill>
                <a:srgbClr val="000000"/>
              </a:solidFill>
              <a:latin typeface="Arial"/>
            </a:endParaRPr>
          </a:p>
        </p:txBody>
      </p:sp>
      <p:pic>
        <p:nvPicPr>
          <p:cNvPr id="1770521803" name="Picture 5" descr=""/>
          <p:cNvPicPr/>
          <p:nvPr/>
        </p:nvPicPr>
        <p:blipFill>
          <a:blip r:embed="rId3"/>
          <a:stretch/>
        </p:blipFill>
        <p:spPr bwMode="auto">
          <a:xfrm>
            <a:off x="6771240" y="3164040"/>
            <a:ext cx="3100320" cy="232524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51" dur="indefinite" restart="never" nodeType="tmRoot">
          <p:childTnLst>
            <p:seq>
              <p:cTn id="152" dur="indefinite" nodeType="mainSeq">
                <p:childTnLst>
                  <p:par>
                    <p:cTn id="153" fill="hold">
                      <p:stCondLst>
                        <p:cond delay="indefinite"/>
                      </p:stCondLst>
                      <p:childTnLst>
                        <p:par>
                          <p:cTn id="154" fill="hold">
                            <p:stCondLst>
                              <p:cond delay="0"/>
                            </p:stCondLst>
                            <p:childTnLst>
                              <p:par>
                                <p:cTn id="155" presetID="1" presetClass="entr" fill="hold" nodeType="clickEffect">
                                  <p:stCondLst>
                                    <p:cond delay="0"/>
                                  </p:stCondLst>
                                  <p:childTnLst>
                                    <p:set>
                                      <p:cBhvr>
                                        <p:cTn id="156" dur="1" fill="hold">
                                          <p:stCondLst>
                                            <p:cond delay="0"/>
                                          </p:stCondLst>
                                        </p:cTn>
                                        <p:tgtEl>
                                          <p:spTgt spid="2056292392">
                                            <p:txEl>
                                              <p:pRg st="0" end="0"/>
                                            </p:txEl>
                                          </p:spTgt>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fill="hold" nodeType="clickEffect">
                                  <p:stCondLst>
                                    <p:cond delay="0"/>
                                  </p:stCondLst>
                                  <p:childTnLst>
                                    <p:set>
                                      <p:cBhvr>
                                        <p:cTn id="160" dur="1" fill="hold">
                                          <p:stCondLst>
                                            <p:cond delay="0"/>
                                          </p:stCondLst>
                                        </p:cTn>
                                        <p:tgtEl>
                                          <p:spTgt spid="2056292392">
                                            <p:txEl>
                                              <p:pRg st="2" end="2"/>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fill="hold" nodeType="clickEffect">
                                  <p:stCondLst>
                                    <p:cond delay="0"/>
                                  </p:stCondLst>
                                  <p:childTnLst>
                                    <p:set>
                                      <p:cBhvr>
                                        <p:cTn id="164" dur="1" fill="hold">
                                          <p:stCondLst>
                                            <p:cond delay="0"/>
                                          </p:stCondLst>
                                        </p:cTn>
                                        <p:tgtEl>
                                          <p:spTgt spid="2056292392">
                                            <p:txEl>
                                              <p:pRg st="3" end="3"/>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fill="hold" nodeType="clickEffect">
                                  <p:stCondLst>
                                    <p:cond delay="0"/>
                                  </p:stCondLst>
                                  <p:childTnLst>
                                    <p:set>
                                      <p:cBhvr>
                                        <p:cTn id="168" dur="1" fill="hold">
                                          <p:stCondLst>
                                            <p:cond delay="0"/>
                                          </p:stCondLst>
                                        </p:cTn>
                                        <p:tgtEl>
                                          <p:spTgt spid="2056292392">
                                            <p:txEl>
                                              <p:pRg st="4" end="4"/>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fill="hold" nodeType="clickEffect">
                                  <p:stCondLst>
                                    <p:cond delay="0"/>
                                  </p:stCondLst>
                                  <p:childTnLst>
                                    <p:set>
                                      <p:cBhvr>
                                        <p:cTn id="172" dur="1" fill="hold">
                                          <p:stCondLst>
                                            <p:cond delay="0"/>
                                          </p:stCondLst>
                                        </p:cTn>
                                        <p:tgtEl>
                                          <p:spTgt spid="2056292392">
                                            <p:txEl>
                                              <p:pRg st="5" end="5"/>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fill="hold" nodeType="clickEffect">
                                  <p:stCondLst>
                                    <p:cond delay="0"/>
                                  </p:stCondLst>
                                  <p:childTnLst>
                                    <p:set>
                                      <p:cBhvr>
                                        <p:cTn id="176" dur="1" fill="hold">
                                          <p:stCondLst>
                                            <p:cond delay="0"/>
                                          </p:stCondLst>
                                        </p:cTn>
                                        <p:tgtEl>
                                          <p:spTgt spid="205629239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46719563"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Late Work Policy</a:t>
            </a:r>
            <a:endParaRPr lang="en-US" sz="4400" b="0" strike="noStrike" spc="-1">
              <a:solidFill>
                <a:srgbClr val="000000"/>
              </a:solidFill>
              <a:latin typeface="Arial"/>
            </a:endParaRPr>
          </a:p>
        </p:txBody>
      </p:sp>
      <p:sp>
        <p:nvSpPr>
          <p:cNvPr id="177204002" name="PlaceHolder 2"/>
          <p:cNvSpPr>
            <a:spLocks noGrp="1"/>
          </p:cNvSpPr>
          <p:nvPr>
            <p:ph/>
          </p:nvPr>
        </p:nvSpPr>
        <p:spPr bwMode="auto">
          <a:xfrm>
            <a:off x="504000" y="1326240"/>
            <a:ext cx="9071640" cy="3288240"/>
          </a:xfrm>
          <a:prstGeom prst="rect">
            <a:avLst/>
          </a:prstGeom>
          <a:noFill/>
          <a:ln w="0">
            <a:noFill/>
          </a:ln>
        </p:spPr>
        <p:txBody>
          <a:bodyPr lIns="0" tIns="0" rIns="0" bIns="0" anchor="t">
            <a:normAutofit fontScale="87491" lnSpcReduction="10000"/>
          </a:bodyPr>
          <a:p>
            <a:pPr indent="0">
              <a:spcBef>
                <a:spcPts val="1414"/>
              </a:spcBef>
              <a:buNone/>
              <a:defRPr/>
            </a:pPr>
            <a:r>
              <a:rPr lang="en-US" sz="3200" b="0" strike="noStrike" spc="-1">
                <a:solidFill>
                  <a:srgbClr val="000000"/>
                </a:solidFill>
                <a:latin typeface="Arial"/>
              </a:rPr>
              <a:t>10% reduction each day late (including weekends), up to 50% off. Nothing can be turned in more than 2 weeks late.</a:t>
            </a:r>
            <a:endParaRPr lang="en-US" sz="3200" b="0" strike="noStrike" spc="-1">
              <a:solidFill>
                <a:srgbClr val="000000"/>
              </a:solidFill>
              <a:latin typeface="Arial"/>
            </a:endParaRPr>
          </a:p>
          <a:p>
            <a:pPr marL="432000" indent="0">
              <a:spcBef>
                <a:spcPts val="1414"/>
              </a:spcBef>
              <a:buNone/>
              <a:defRPr/>
            </a:pPr>
            <a:endParaRPr lang="en-US" sz="3200" b="0" strike="noStrike" spc="-1">
              <a:solidFill>
                <a:srgbClr val="000000"/>
              </a:solidFill>
              <a:latin typeface="Arial"/>
            </a:endParaRPr>
          </a:p>
          <a:p>
            <a:pPr indent="0">
              <a:spcBef>
                <a:spcPts val="1414"/>
              </a:spcBef>
              <a:buNone/>
              <a:defRPr/>
            </a:pPr>
            <a:r>
              <a:rPr lang="en-US" sz="3200" b="1" strike="noStrike" spc="-1">
                <a:solidFill>
                  <a:srgbClr val="000000"/>
                </a:solidFill>
                <a:latin typeface="Arial"/>
              </a:rPr>
              <a:t>If you have an extenuating circumstance or anticipate turning in an assignment late, please contact me as soon as possible! I can (and probably will) extend the deadline </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27846185"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Make Up Labs</a:t>
            </a:r>
            <a:endParaRPr lang="en-US" sz="4400" b="0" strike="noStrike" spc="-1">
              <a:solidFill>
                <a:srgbClr val="000000"/>
              </a:solidFill>
              <a:latin typeface="Arial"/>
            </a:endParaRPr>
          </a:p>
        </p:txBody>
      </p:sp>
      <p:sp>
        <p:nvSpPr>
          <p:cNvPr id="475168615" name="PlaceHolder 2"/>
          <p:cNvSpPr>
            <a:spLocks noGrp="1"/>
          </p:cNvSpPr>
          <p:nvPr>
            <p:ph/>
          </p:nvPr>
        </p:nvSpPr>
        <p:spPr bwMode="auto">
          <a:xfrm>
            <a:off x="504000" y="1326240"/>
            <a:ext cx="9071640" cy="3288240"/>
          </a:xfrm>
          <a:prstGeom prst="rect">
            <a:avLst/>
          </a:prstGeom>
          <a:noFill/>
          <a:ln w="0">
            <a:noFill/>
          </a:ln>
        </p:spPr>
        <p:txBody>
          <a:bodyPr lIns="0" tIns="0" rIns="0" bIns="0" anchor="t">
            <a:normAutofit fontScale="99052" lnSpcReduction="10000"/>
          </a:bodyPr>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You may make up a maximum of 2 labs per term</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Fridays,</a:t>
            </a:r>
            <a:endParaRPr lang="en-US" sz="3200" b="0" strike="noStrike" spc="-1">
              <a:solidFill>
                <a:srgbClr val="000000"/>
              </a:solidFill>
              <a:latin typeface="Arial"/>
            </a:endParaRPr>
          </a:p>
          <a:p>
            <a:pPr marL="432000" indent="0">
              <a:spcBef>
                <a:spcPts val="1414"/>
              </a:spcBef>
              <a:buNone/>
              <a:defRPr/>
            </a:pPr>
            <a:r>
              <a:rPr lang="en-US" sz="3200" b="0" strike="noStrike" spc="-1">
                <a:solidFill>
                  <a:srgbClr val="000000"/>
                </a:solidFill>
                <a:latin typeface="Arial"/>
              </a:rPr>
              <a:t>11 am – 5 pm</a:t>
            </a:r>
            <a:endParaRPr lang="en-US" sz="3200" b="0" strike="noStrike" spc="-1">
              <a:solidFill>
                <a:srgbClr val="000000"/>
              </a:solidFill>
              <a:latin typeface="Arial"/>
            </a:endParaRPr>
          </a:p>
          <a:p>
            <a:pPr marL="432000" indent="0">
              <a:spcBef>
                <a:spcPts val="1414"/>
              </a:spcBef>
              <a:buNone/>
              <a:defRPr/>
            </a:pPr>
            <a:r>
              <a:rPr lang="en-US" sz="3200" b="0" strike="noStrike" spc="-1">
                <a:solidFill>
                  <a:srgbClr val="000000"/>
                </a:solidFill>
                <a:latin typeface="Arial"/>
              </a:rPr>
              <a:t>WNGR 228</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Please see syllabus for full information</a:t>
            </a:r>
            <a:endParaRPr lang="en-US" sz="3200" b="0" strike="noStrike" spc="-1">
              <a:solidFill>
                <a:srgbClr val="000000"/>
              </a:solidFill>
              <a:latin typeface="Arial"/>
            </a:endParaRPr>
          </a:p>
        </p:txBody>
      </p:sp>
      <p:pic>
        <p:nvPicPr>
          <p:cNvPr id="2127645920" name="" descr=""/>
          <p:cNvPicPr/>
          <p:nvPr/>
        </p:nvPicPr>
        <p:blipFill>
          <a:blip r:embed="rId3"/>
          <a:stretch/>
        </p:blipFill>
        <p:spPr bwMode="auto">
          <a:xfrm>
            <a:off x="1603440" y="1485000"/>
            <a:ext cx="6846840" cy="325872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77" dur="indefinite" restart="never" nodeType="tmRoot">
          <p:childTnLst>
            <p:seq>
              <p:cTn id="178" dur="indefinite" nodeType="mainSeq">
                <p:childTnLst>
                  <p:par>
                    <p:cTn id="179" fill="hold">
                      <p:stCondLst>
                        <p:cond delay="indefinite"/>
                      </p:stCondLst>
                      <p:childTnLst>
                        <p:par>
                          <p:cTn id="180" fill="hold">
                            <p:stCondLst>
                              <p:cond delay="0"/>
                            </p:stCondLst>
                            <p:childTnLst>
                              <p:par>
                                <p:cTn id="181" presetID="1" presetClass="entr" fill="hold" nodeType="clickEffect">
                                  <p:stCondLst>
                                    <p:cond delay="0"/>
                                  </p:stCondLst>
                                  <p:childTnLst>
                                    <p:set>
                                      <p:cBhvr>
                                        <p:cTn id="182" dur="1" fill="hold">
                                          <p:stCondLst>
                                            <p:cond delay="0"/>
                                          </p:stCondLst>
                                        </p:cTn>
                                        <p:tgtEl>
                                          <p:spTgt spid="475168615">
                                            <p:txEl>
                                              <p:pRg st="0" end="0"/>
                                            </p:txEl>
                                          </p:spTgt>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fill="hold" nodeType="clickEffect">
                                  <p:stCondLst>
                                    <p:cond delay="0"/>
                                  </p:stCondLst>
                                  <p:childTnLst>
                                    <p:set>
                                      <p:cBhvr>
                                        <p:cTn id="186" dur="1" fill="hold">
                                          <p:stCondLst>
                                            <p:cond delay="0"/>
                                          </p:stCondLst>
                                        </p:cTn>
                                        <p:tgtEl>
                                          <p:spTgt spid="475168615">
                                            <p:txEl>
                                              <p:pRg st="1" end="1"/>
                                            </p:txEl>
                                          </p:spTgt>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fill="hold" nodeType="clickEffect">
                                  <p:stCondLst>
                                    <p:cond delay="0"/>
                                  </p:stCondLst>
                                  <p:childTnLst>
                                    <p:set>
                                      <p:cBhvr>
                                        <p:cTn id="190" dur="1" fill="hold">
                                          <p:stCondLst>
                                            <p:cond delay="0"/>
                                          </p:stCondLst>
                                        </p:cTn>
                                        <p:tgtEl>
                                          <p:spTgt spid="475168615">
                                            <p:txEl>
                                              <p:pRg st="2" end="2"/>
                                            </p:txEl>
                                          </p:spTgt>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fill="hold" nodeType="clickEffect">
                                  <p:stCondLst>
                                    <p:cond delay="0"/>
                                  </p:stCondLst>
                                  <p:childTnLst>
                                    <p:set>
                                      <p:cBhvr>
                                        <p:cTn id="194" dur="1" fill="hold">
                                          <p:stCondLst>
                                            <p:cond delay="0"/>
                                          </p:stCondLst>
                                        </p:cTn>
                                        <p:tgtEl>
                                          <p:spTgt spid="475168615">
                                            <p:txEl>
                                              <p:pRg st="3" end="3"/>
                                            </p:txEl>
                                          </p:spTgt>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fill="hold" nodeType="clickEffect">
                                  <p:stCondLst>
                                    <p:cond delay="0"/>
                                  </p:stCondLst>
                                  <p:childTnLst>
                                    <p:set>
                                      <p:cBhvr>
                                        <p:cTn id="198" dur="1" fill="hold">
                                          <p:stCondLst>
                                            <p:cond delay="0"/>
                                          </p:stCondLst>
                                        </p:cTn>
                                        <p:tgtEl>
                                          <p:spTgt spid="475168615">
                                            <p:txEl>
                                              <p:pRg st="4" end="4"/>
                                            </p:txEl>
                                          </p:spTgt>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fill="hold" nodeType="clickEffect">
                                  <p:stCondLst>
                                    <p:cond delay="0"/>
                                  </p:stCondLst>
                                  <p:childTnLst>
                                    <p:set>
                                      <p:cBhvr>
                                        <p:cTn id="202" dur="1" fill="hold">
                                          <p:stCondLst>
                                            <p:cond delay="0"/>
                                          </p:stCondLst>
                                        </p:cTn>
                                        <p:tgtEl>
                                          <p:spTgt spid="21276459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91196482"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Academic Honesty</a:t>
            </a:r>
            <a:endParaRPr lang="en-US" sz="4400" b="0" strike="noStrike" spc="-1">
              <a:solidFill>
                <a:srgbClr val="000000"/>
              </a:solidFill>
              <a:latin typeface="Arial"/>
            </a:endParaRPr>
          </a:p>
        </p:txBody>
      </p:sp>
      <p:sp>
        <p:nvSpPr>
          <p:cNvPr id="2085959100" name="PlaceHolder 2"/>
          <p:cNvSpPr>
            <a:spLocks noGrp="1"/>
          </p:cNvSpPr>
          <p:nvPr>
            <p:ph/>
          </p:nvPr>
        </p:nvSpPr>
        <p:spPr bwMode="auto">
          <a:xfrm>
            <a:off x="504000" y="1326240"/>
            <a:ext cx="9071640" cy="4154760"/>
          </a:xfrm>
          <a:prstGeom prst="rect">
            <a:avLst/>
          </a:prstGeom>
          <a:noFill/>
          <a:ln w="0">
            <a:noFill/>
          </a:ln>
        </p:spPr>
        <p:txBody>
          <a:bodyPr lIns="0" tIns="0" rIns="0" bIns="0" anchor="t">
            <a:normAutofit fontScale="49995" lnSpcReduction="10000"/>
          </a:bodyPr>
          <a:p>
            <a:pPr indent="0">
              <a:spcBef>
                <a:spcPts val="1414"/>
              </a:spcBef>
              <a:buNone/>
              <a:defRPr/>
            </a:pPr>
            <a:r>
              <a:rPr lang="en-US" sz="3200" b="0" strike="noStrike" spc="-1">
                <a:solidFill>
                  <a:srgbClr val="000000"/>
                </a:solidFill>
                <a:latin typeface="Arial"/>
              </a:rPr>
              <a:t>Students are expected to be honest and ethical in their academic work.  </a:t>
            </a:r>
            <a:endParaRPr lang="en-US" sz="3200" b="0" strike="noStrike" spc="-1">
              <a:solidFill>
                <a:srgbClr val="000000"/>
              </a:solidFill>
              <a:latin typeface="Arial"/>
            </a:endParaRPr>
          </a:p>
          <a:p>
            <a:pPr indent="0">
              <a:spcBef>
                <a:spcPts val="1414"/>
              </a:spcBef>
              <a:buNone/>
              <a:defRPr/>
            </a:pPr>
            <a:r>
              <a:rPr lang="en-US" sz="3200" b="0" strike="noStrike" spc="-1">
                <a:solidFill>
                  <a:srgbClr val="000000"/>
                </a:solidFill>
                <a:latin typeface="Arial"/>
              </a:rPr>
              <a:t>Academic dishonesty is defined as an intentional act of deception in one of the following areas: </a:t>
            </a:r>
            <a:endParaRPr lang="en-US" sz="3200" b="0" strike="noStrike" spc="-1">
              <a:solidFill>
                <a:srgbClr val="000000"/>
              </a:solidFill>
              <a:latin typeface="Arial"/>
            </a:endParaRPr>
          </a:p>
          <a:p>
            <a:pPr indent="0">
              <a:spcBef>
                <a:spcPts val="1414"/>
              </a:spcBef>
              <a:buNone/>
              <a:defRPr/>
            </a:pPr>
            <a:r>
              <a:rPr lang="en-US" sz="3200" b="0" strike="noStrike" spc="-1">
                <a:solidFill>
                  <a:srgbClr val="000000"/>
                </a:solidFill>
                <a:latin typeface="Arial"/>
              </a:rPr>
              <a:t>(1) </a:t>
            </a:r>
            <a:r>
              <a:rPr lang="en-US" sz="3200" b="1" strike="noStrike" spc="-1">
                <a:solidFill>
                  <a:srgbClr val="000000"/>
                </a:solidFill>
                <a:latin typeface="Arial"/>
              </a:rPr>
              <a:t>Cheating</a:t>
            </a:r>
            <a:r>
              <a:rPr lang="en-US" sz="3200" b="0" strike="noStrike" spc="-1">
                <a:solidFill>
                  <a:srgbClr val="000000"/>
                </a:solidFill>
                <a:latin typeface="Arial"/>
              </a:rPr>
              <a:t>: use or attempted use of unauthorized materials, information, or study aids</a:t>
            </a:r>
            <a:endParaRPr lang="en-US" sz="3200" b="0" strike="noStrike" spc="-1">
              <a:solidFill>
                <a:srgbClr val="000000"/>
              </a:solidFill>
              <a:latin typeface="Arial"/>
            </a:endParaRPr>
          </a:p>
          <a:p>
            <a:pPr indent="0">
              <a:spcBef>
                <a:spcPts val="1414"/>
              </a:spcBef>
              <a:buNone/>
              <a:defRPr/>
            </a:pPr>
            <a:r>
              <a:rPr lang="en-US" sz="3200" b="0" strike="noStrike" spc="-1">
                <a:solidFill>
                  <a:srgbClr val="000000"/>
                </a:solidFill>
                <a:latin typeface="Arial"/>
              </a:rPr>
              <a:t>(2) </a:t>
            </a:r>
            <a:r>
              <a:rPr lang="en-US" sz="3200" b="1" strike="noStrike" spc="-1">
                <a:solidFill>
                  <a:srgbClr val="000000"/>
                </a:solidFill>
                <a:latin typeface="Arial"/>
              </a:rPr>
              <a:t>Fabrication</a:t>
            </a:r>
            <a:r>
              <a:rPr lang="en-US" sz="3200" b="0" strike="noStrike" spc="-1">
                <a:solidFill>
                  <a:srgbClr val="000000"/>
                </a:solidFill>
                <a:latin typeface="Arial"/>
              </a:rPr>
              <a:t>: falsification or invention of any information </a:t>
            </a:r>
            <a:endParaRPr lang="en-US" sz="3200" b="0" strike="noStrike" spc="-1">
              <a:solidFill>
                <a:srgbClr val="000000"/>
              </a:solidFill>
              <a:latin typeface="Arial"/>
            </a:endParaRPr>
          </a:p>
          <a:p>
            <a:pPr indent="0">
              <a:spcBef>
                <a:spcPts val="1414"/>
              </a:spcBef>
              <a:buNone/>
              <a:defRPr/>
            </a:pPr>
            <a:r>
              <a:rPr lang="en-US" sz="3200" b="0" strike="noStrike" spc="-1">
                <a:solidFill>
                  <a:srgbClr val="000000"/>
                </a:solidFill>
                <a:latin typeface="Arial"/>
              </a:rPr>
              <a:t>(3) </a:t>
            </a:r>
            <a:r>
              <a:rPr lang="en-US" sz="3200" b="1" strike="noStrike" spc="-1">
                <a:solidFill>
                  <a:srgbClr val="000000"/>
                </a:solidFill>
                <a:latin typeface="Arial"/>
              </a:rPr>
              <a:t>Assisting</a:t>
            </a:r>
            <a:r>
              <a:rPr lang="en-US" sz="3200" b="0" strike="noStrike" spc="-1">
                <a:solidFill>
                  <a:srgbClr val="000000"/>
                </a:solidFill>
                <a:latin typeface="Arial"/>
              </a:rPr>
              <a:t>: helping another commit an act of academic dishonesty</a:t>
            </a:r>
            <a:endParaRPr lang="en-US" sz="3200" b="0" strike="noStrike" spc="-1">
              <a:solidFill>
                <a:srgbClr val="000000"/>
              </a:solidFill>
              <a:latin typeface="Arial"/>
            </a:endParaRPr>
          </a:p>
          <a:p>
            <a:pPr indent="0">
              <a:spcBef>
                <a:spcPts val="1414"/>
              </a:spcBef>
              <a:buNone/>
              <a:defRPr/>
            </a:pPr>
            <a:r>
              <a:rPr lang="en-US" sz="3200" b="0" strike="noStrike" spc="-1">
                <a:solidFill>
                  <a:srgbClr val="000000"/>
                </a:solidFill>
                <a:latin typeface="Arial"/>
              </a:rPr>
              <a:t>(4) </a:t>
            </a:r>
            <a:r>
              <a:rPr lang="en-US" sz="3200" b="1" strike="noStrike" spc="-1">
                <a:solidFill>
                  <a:srgbClr val="000000"/>
                </a:solidFill>
                <a:latin typeface="Arial"/>
              </a:rPr>
              <a:t>Tampering</a:t>
            </a:r>
            <a:r>
              <a:rPr lang="en-US" sz="3200" b="0" strike="noStrike" spc="-1">
                <a:solidFill>
                  <a:srgbClr val="000000"/>
                </a:solidFill>
                <a:latin typeface="Arial"/>
              </a:rPr>
              <a:t>: altering or interfering with evaluation instruments and documents</a:t>
            </a:r>
            <a:endParaRPr lang="en-US" sz="3200" b="0" strike="noStrike" spc="-1">
              <a:solidFill>
                <a:srgbClr val="000000"/>
              </a:solidFill>
              <a:latin typeface="Arial"/>
            </a:endParaRPr>
          </a:p>
          <a:p>
            <a:pPr indent="0">
              <a:spcBef>
                <a:spcPts val="1414"/>
              </a:spcBef>
              <a:buNone/>
              <a:defRPr/>
            </a:pPr>
            <a:r>
              <a:rPr lang="en-US" sz="3200" b="0" strike="noStrike" spc="-1">
                <a:solidFill>
                  <a:srgbClr val="000000"/>
                </a:solidFill>
                <a:latin typeface="Arial"/>
              </a:rPr>
              <a:t>(5) </a:t>
            </a:r>
            <a:r>
              <a:rPr lang="en-US" sz="3200" b="1" strike="noStrike" spc="-1">
                <a:solidFill>
                  <a:srgbClr val="000000"/>
                </a:solidFill>
                <a:latin typeface="Arial"/>
              </a:rPr>
              <a:t>Plagiarism</a:t>
            </a:r>
            <a:r>
              <a:rPr lang="en-US" sz="3200" b="0" strike="noStrike" spc="-1">
                <a:solidFill>
                  <a:srgbClr val="000000"/>
                </a:solidFill>
                <a:latin typeface="Arial"/>
              </a:rPr>
              <a:t>: representing the words or ideas of another person as one’s own. All written assignments will be turn-in via TurnItIn. </a:t>
            </a:r>
            <a:r>
              <a:rPr lang="en-US" sz="3200" b="0" u="sng" strike="noStrike" spc="-1">
                <a:solidFill>
                  <a:srgbClr val="000000"/>
                </a:solidFill>
                <a:latin typeface="Arial"/>
              </a:rPr>
              <a:t>USE THIS AS A TOOL TO HELP YOU WRITE</a:t>
            </a:r>
            <a:r>
              <a:rPr lang="en-US" sz="3200" b="0" strike="noStrike" spc="-1">
                <a:solidFill>
                  <a:srgbClr val="000000"/>
                </a:solidFill>
                <a:latin typeface="Arial"/>
              </a:rPr>
              <a:t>!</a:t>
            </a:r>
            <a:endParaRPr lang="en-US" sz="3200" b="0" strike="noStrike" spc="-1">
              <a:solidFill>
                <a:srgbClr val="000000"/>
              </a:solidFill>
              <a:latin typeface="Arial"/>
            </a:endParaRPr>
          </a:p>
          <a:p>
            <a:pPr indent="0">
              <a:spcBef>
                <a:spcPts val="1414"/>
              </a:spcBef>
              <a:buNone/>
              <a:defRPr/>
            </a:pPr>
            <a:r>
              <a:rPr lang="en-US" sz="3200" b="0" strike="noStrike" spc="-1">
                <a:solidFill>
                  <a:srgbClr val="000000"/>
                </a:solidFill>
                <a:latin typeface="Arial"/>
              </a:rPr>
              <a:t>(6) </a:t>
            </a:r>
            <a:r>
              <a:rPr lang="en-US" sz="3200" b="1" strike="noStrike" spc="-1">
                <a:solidFill>
                  <a:srgbClr val="000000"/>
                </a:solidFill>
                <a:latin typeface="Arial"/>
              </a:rPr>
              <a:t>Multiple submissions of work</a:t>
            </a:r>
            <a:r>
              <a:rPr lang="en-US" sz="3200" b="0" strike="noStrike" spc="-1">
                <a:solidFill>
                  <a:srgbClr val="000000"/>
                </a:solidFill>
                <a:latin typeface="Arial"/>
              </a:rPr>
              <a:t>: Using or submitting work completed for another or previous class or requirement, without appropriate disclosure, citation, and instructor approval. </a:t>
            </a:r>
            <a:endParaRPr lang="en-US" sz="3200" b="0" strike="noStrike" spc="-1">
              <a:solidFill>
                <a:srgbClr val="000000"/>
              </a:solidFill>
              <a:latin typeface="Arial"/>
            </a:endParaRPr>
          </a:p>
          <a:p>
            <a:pPr indent="0">
              <a:spcBef>
                <a:spcPts val="1414"/>
              </a:spcBef>
              <a:buNone/>
              <a:defRPr/>
            </a:pPr>
            <a:r>
              <a:rPr lang="en-US" sz="3200" b="0" strike="noStrike" spc="-1">
                <a:solidFill>
                  <a:srgbClr val="000000"/>
                </a:solidFill>
                <a:latin typeface="Arial"/>
              </a:rPr>
              <a:t>(7) </a:t>
            </a:r>
            <a:r>
              <a:rPr lang="en-US" sz="3200" b="1" strike="noStrike" spc="-1">
                <a:solidFill>
                  <a:srgbClr val="000000"/>
                </a:solidFill>
                <a:latin typeface="Arial"/>
              </a:rPr>
              <a:t>Unauthorized recording and use</a:t>
            </a:r>
            <a:r>
              <a:rPr lang="en-US" sz="3200" b="0" strike="noStrike" spc="-1">
                <a:solidFill>
                  <a:srgbClr val="000000"/>
                </a:solidFill>
                <a:latin typeface="Arial"/>
              </a:rPr>
              <a:t>: Recording and/or dissemination of instructional content without the express permission of the instructor(s), or an approved accommodation coordinated via Disability Access Services.</a:t>
            </a:r>
            <a:endParaRPr lang="en-US" sz="3200" b="0" strike="noStrike" spc="-1">
              <a:solidFill>
                <a:srgbClr val="000000"/>
              </a:solidFill>
              <a:latin typeface="Arial"/>
            </a:endParaRPr>
          </a:p>
        </p:txBody>
      </p:sp>
      <p:sp>
        <p:nvSpPr>
          <p:cNvPr id="166266736" name="Rectangle 3"/>
          <p:cNvSpPr/>
          <p:nvPr/>
        </p:nvSpPr>
        <p:spPr bwMode="auto">
          <a:xfrm>
            <a:off x="214560" y="2043360"/>
            <a:ext cx="9767160" cy="1620360"/>
          </a:xfrm>
          <a:prstGeom prst="rect">
            <a:avLst/>
          </a:prstGeom>
          <a:solidFill>
            <a:srgbClr val="999999"/>
          </a:solidFill>
          <a:ln w="29160">
            <a:solidFill>
              <a:srgbClr val="000000"/>
            </a:solidFill>
            <a:round/>
          </a:ln>
        </p:spPr>
        <p:style>
          <a:lnRef idx="0"/>
          <a:fillRef idx="0"/>
          <a:effectRef idx="0"/>
          <a:fontRef idx="minor"/>
        </p:style>
        <p:txBody>
          <a:bodyPr lIns="104400" tIns="59400" rIns="104400" bIns="59400" anchor="t">
            <a:spAutoFit/>
          </a:bodyPr>
          <a:p>
            <a:pPr algn="ctr" defTabSz="457200">
              <a:lnSpc>
                <a:spcPct val="100000"/>
              </a:lnSpc>
              <a:defRPr/>
            </a:pPr>
            <a:r>
              <a:rPr lang="en-US" sz="1650" b="0" i="1" strike="noStrike" spc="-1">
                <a:solidFill>
                  <a:schemeClr val="dk1"/>
                </a:solidFill>
                <a:latin typeface="Calibri Light"/>
              </a:rPr>
              <a:t>Any of these acts will result in a ZERO for the assignment and referral to the 22X Course Coordinators.</a:t>
            </a:r>
            <a:endParaRPr lang="en-US" sz="1650" b="0" strike="noStrike" spc="-1">
              <a:solidFill>
                <a:srgbClr val="FFFFFF"/>
              </a:solidFill>
              <a:latin typeface="IBM Plex Sans"/>
            </a:endParaRPr>
          </a:p>
          <a:p>
            <a:pPr algn="ctr" defTabSz="457200">
              <a:lnSpc>
                <a:spcPct val="100000"/>
              </a:lnSpc>
              <a:defRPr/>
            </a:pPr>
            <a:r>
              <a:rPr lang="en-US" sz="1650" b="0" strike="noStrike" spc="-1">
                <a:solidFill>
                  <a:schemeClr val="dk1"/>
                </a:solidFill>
                <a:latin typeface="Calibri Light"/>
              </a:rPr>
              <a:t>http://studentlife.oregonstate.edu/studentconduct </a:t>
            </a:r>
            <a:endParaRPr lang="en-US" sz="1650" b="0" strike="noStrike" spc="-1">
              <a:solidFill>
                <a:srgbClr val="FFFFFF"/>
              </a:solidFill>
              <a:latin typeface="IBM Plex Sans"/>
            </a:endParaRPr>
          </a:p>
          <a:p>
            <a:pPr algn="ctr" defTabSz="457200">
              <a:lnSpc>
                <a:spcPct val="100000"/>
              </a:lnSpc>
              <a:defRPr/>
            </a:pPr>
            <a:r>
              <a:rPr lang="en-US" sz="1650" b="1" strike="noStrike" spc="-1">
                <a:solidFill>
                  <a:srgbClr val="127622"/>
                </a:solidFill>
                <a:latin typeface="Calibri Light"/>
              </a:rPr>
              <a:t>**In lab we are asking you to work cooperatively, but that does not mean copying one group member’s answer.  You may discuss answers, but each student’s work must be in his/her own words.</a:t>
            </a:r>
            <a:endParaRPr lang="en-US" sz="1650" b="0" strike="noStrike" spc="-1">
              <a:solidFill>
                <a:srgbClr val="FFFFFF"/>
              </a:solidFill>
              <a:latin typeface="IBM Plex San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203" dur="indefinite" restart="never" nodeType="tmRoot">
          <p:childTnLst>
            <p:seq>
              <p:cTn id="204" dur="indefinite" nodeType="mainSeq">
                <p:childTnLst>
                  <p:par>
                    <p:cTn id="205" fill="hold">
                      <p:stCondLst>
                        <p:cond delay="indefinite"/>
                      </p:stCondLst>
                      <p:childTnLst>
                        <p:par>
                          <p:cTn id="206" fill="hold">
                            <p:stCondLst>
                              <p:cond delay="0"/>
                            </p:stCondLst>
                            <p:childTnLst>
                              <p:par>
                                <p:cTn id="207" presetID="1" presetClass="entr" fill="hold" nodeType="clickEffect">
                                  <p:stCondLst>
                                    <p:cond delay="0"/>
                                  </p:stCondLst>
                                  <p:childTnLst>
                                    <p:set>
                                      <p:cBhvr>
                                        <p:cTn id="208" dur="1" fill="hold">
                                          <p:stCondLst>
                                            <p:cond delay="0"/>
                                          </p:stCondLst>
                                        </p:cTn>
                                        <p:tgtEl>
                                          <p:spTgt spid="2085959100">
                                            <p:txEl>
                                              <p:pRg st="0" end="0"/>
                                            </p:txEl>
                                          </p:spTgt>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fill="hold" nodeType="clickEffect">
                                  <p:stCondLst>
                                    <p:cond delay="0"/>
                                  </p:stCondLst>
                                  <p:childTnLst>
                                    <p:set>
                                      <p:cBhvr>
                                        <p:cTn id="212" dur="1" fill="hold">
                                          <p:stCondLst>
                                            <p:cond delay="0"/>
                                          </p:stCondLst>
                                        </p:cTn>
                                        <p:tgtEl>
                                          <p:spTgt spid="2085959100">
                                            <p:txEl>
                                              <p:pRg st="1" end="1"/>
                                            </p:txEl>
                                          </p:spTgt>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fill="hold" nodeType="clickEffect">
                                  <p:stCondLst>
                                    <p:cond delay="0"/>
                                  </p:stCondLst>
                                  <p:childTnLst>
                                    <p:set>
                                      <p:cBhvr>
                                        <p:cTn id="216" dur="1" fill="hold">
                                          <p:stCondLst>
                                            <p:cond delay="0"/>
                                          </p:stCondLst>
                                        </p:cTn>
                                        <p:tgtEl>
                                          <p:spTgt spid="2085959100">
                                            <p:txEl>
                                              <p:pRg st="2" end="2"/>
                                            </p:txEl>
                                          </p:spTgt>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fill="hold" nodeType="clickEffect">
                                  <p:stCondLst>
                                    <p:cond delay="0"/>
                                  </p:stCondLst>
                                  <p:childTnLst>
                                    <p:set>
                                      <p:cBhvr>
                                        <p:cTn id="220" dur="1" fill="hold">
                                          <p:stCondLst>
                                            <p:cond delay="0"/>
                                          </p:stCondLst>
                                        </p:cTn>
                                        <p:tgtEl>
                                          <p:spTgt spid="2085959100">
                                            <p:txEl>
                                              <p:pRg st="3" end="3"/>
                                            </p:txEl>
                                          </p:spTgt>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fill="hold" nodeType="clickEffect">
                                  <p:stCondLst>
                                    <p:cond delay="0"/>
                                  </p:stCondLst>
                                  <p:childTnLst>
                                    <p:set>
                                      <p:cBhvr>
                                        <p:cTn id="224" dur="1" fill="hold">
                                          <p:stCondLst>
                                            <p:cond delay="0"/>
                                          </p:stCondLst>
                                        </p:cTn>
                                        <p:tgtEl>
                                          <p:spTgt spid="2085959100">
                                            <p:txEl>
                                              <p:pRg st="4" end="4"/>
                                            </p:txEl>
                                          </p:spTgt>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fill="hold" nodeType="clickEffect">
                                  <p:stCondLst>
                                    <p:cond delay="0"/>
                                  </p:stCondLst>
                                  <p:childTnLst>
                                    <p:set>
                                      <p:cBhvr>
                                        <p:cTn id="228" dur="1" fill="hold">
                                          <p:stCondLst>
                                            <p:cond delay="0"/>
                                          </p:stCondLst>
                                        </p:cTn>
                                        <p:tgtEl>
                                          <p:spTgt spid="2085959100">
                                            <p:txEl>
                                              <p:pRg st="5" end="5"/>
                                            </p:txEl>
                                          </p:spTgt>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fill="hold" nodeType="clickEffect">
                                  <p:stCondLst>
                                    <p:cond delay="0"/>
                                  </p:stCondLst>
                                  <p:childTnLst>
                                    <p:set>
                                      <p:cBhvr>
                                        <p:cTn id="232" dur="1" fill="hold">
                                          <p:stCondLst>
                                            <p:cond delay="0"/>
                                          </p:stCondLst>
                                        </p:cTn>
                                        <p:tgtEl>
                                          <p:spTgt spid="2085959100">
                                            <p:txEl>
                                              <p:pRg st="6" end="6"/>
                                            </p:txEl>
                                          </p:spTgt>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fill="hold" nodeType="clickEffect">
                                  <p:stCondLst>
                                    <p:cond delay="0"/>
                                  </p:stCondLst>
                                  <p:childTnLst>
                                    <p:set>
                                      <p:cBhvr>
                                        <p:cTn id="236" dur="1" fill="hold">
                                          <p:stCondLst>
                                            <p:cond delay="0"/>
                                          </p:stCondLst>
                                        </p:cTn>
                                        <p:tgtEl>
                                          <p:spTgt spid="2085959100">
                                            <p:txEl>
                                              <p:pRg st="7" end="7"/>
                                            </p:txEl>
                                          </p:spTgt>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fill="hold" nodeType="clickEffect">
                                  <p:stCondLst>
                                    <p:cond delay="0"/>
                                  </p:stCondLst>
                                  <p:childTnLst>
                                    <p:set>
                                      <p:cBhvr>
                                        <p:cTn id="240" dur="1" fill="hold">
                                          <p:stCondLst>
                                            <p:cond delay="0"/>
                                          </p:stCondLst>
                                        </p:cTn>
                                        <p:tgtEl>
                                          <p:spTgt spid="2085959100">
                                            <p:txEl>
                                              <p:pRg st="8" end="8"/>
                                            </p:txEl>
                                          </p:spTgt>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fill="hold" nodeType="clickEffect">
                                  <p:stCondLst>
                                    <p:cond delay="0"/>
                                  </p:stCondLst>
                                  <p:childTnLst>
                                    <p:set>
                                      <p:cBhvr>
                                        <p:cTn id="244" dur="1" fill="hold">
                                          <p:stCondLst>
                                            <p:cond delay="0"/>
                                          </p:stCondLst>
                                        </p:cTn>
                                        <p:tgtEl>
                                          <p:spTgt spid="1662667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06912314"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Communication</a:t>
            </a:r>
            <a:endParaRPr lang="en-US" sz="4400" b="0" strike="noStrike" spc="-1">
              <a:solidFill>
                <a:srgbClr val="000000"/>
              </a:solidFill>
              <a:latin typeface="Arial"/>
            </a:endParaRPr>
          </a:p>
        </p:txBody>
      </p:sp>
      <p:sp>
        <p:nvSpPr>
          <p:cNvPr id="1456304619" name="PlaceHolder 2"/>
          <p:cNvSpPr>
            <a:spLocks noGrp="1"/>
          </p:cNvSpPr>
          <p:nvPr>
            <p:ph/>
          </p:nvPr>
        </p:nvSpPr>
        <p:spPr bwMode="auto">
          <a:xfrm>
            <a:off x="504000" y="1470240"/>
            <a:ext cx="9071640" cy="3288240"/>
          </a:xfrm>
          <a:prstGeom prst="rect">
            <a:avLst/>
          </a:prstGeom>
          <a:noFill/>
          <a:ln w="0">
            <a:noFill/>
          </a:ln>
        </p:spPr>
        <p:txBody>
          <a:bodyPr lIns="0" tIns="0" rIns="0" bIns="0" anchor="t">
            <a:normAutofit fontScale="93195" lnSpcReduction="10000"/>
          </a:bodyPr>
          <a:p>
            <a:pPr marL="432000" indent="-324000">
              <a:spcBef>
                <a:spcPts val="1414"/>
              </a:spcBef>
              <a:buClr>
                <a:srgbClr val="000000"/>
              </a:buClr>
              <a:buSzPct val="45000"/>
              <a:buFont typeface="Wingdings"/>
              <a:buChar char=""/>
              <a:defRPr/>
            </a:pPr>
            <a:r>
              <a:rPr lang="en-US" sz="2200" b="0" strike="noStrike" spc="-1">
                <a:solidFill>
                  <a:srgbClr val="000000"/>
                </a:solidFill>
                <a:latin typeface="Arial"/>
              </a:rPr>
              <a:t>Use BI 223 MS Teams for general questions</a:t>
            </a:r>
            <a:endParaRPr lang="en-US" sz="2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2200" b="0" strike="noStrike" spc="-1">
                <a:solidFill>
                  <a:srgbClr val="000000"/>
                </a:solidFill>
                <a:latin typeface="Arial"/>
              </a:rPr>
              <a:t>Use TA email (crestang@oregonstate.edu) and/or bi22x.coordinators@oregonstate.edu for personal matters, questions about assignments or grades and absences.</a:t>
            </a:r>
            <a:endParaRPr lang="en-US" sz="2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2200" b="0" strike="noStrike" spc="-1">
                <a:solidFill>
                  <a:srgbClr val="000000"/>
                </a:solidFill>
                <a:latin typeface="Arial"/>
              </a:rPr>
              <a:t>Email – if I take longer than 48 hours send a follow up</a:t>
            </a:r>
            <a:endParaRPr lang="en-US" sz="2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2200" b="0" strike="noStrike" spc="-1">
                <a:solidFill>
                  <a:srgbClr val="000000"/>
                </a:solidFill>
                <a:latin typeface="Arial"/>
              </a:rPr>
              <a:t>Cell Phones – Please do not use your phone during the introduction, but during lab you can use them </a:t>
            </a:r>
            <a:r>
              <a:rPr lang="en-US" sz="2200" b="1" strike="noStrike" spc="-1">
                <a:solidFill>
                  <a:srgbClr val="000000"/>
                </a:solidFill>
                <a:latin typeface="Arial"/>
              </a:rPr>
              <a:t>for lab purposes</a:t>
            </a:r>
            <a:r>
              <a:rPr lang="en-US" sz="2200" b="0" strike="noStrike" spc="-1">
                <a:solidFill>
                  <a:srgbClr val="000000"/>
                </a:solidFill>
                <a:latin typeface="Arial"/>
              </a:rPr>
              <a:t>.</a:t>
            </a:r>
            <a:endParaRPr lang="en-US" sz="2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2200" b="0" strike="noStrike" spc="-1">
                <a:solidFill>
                  <a:srgbClr val="000000"/>
                </a:solidFill>
                <a:latin typeface="Arial"/>
              </a:rPr>
              <a:t>If you need to use your phone for personal reasons, please go into the hall.</a:t>
            </a:r>
            <a:endParaRPr lang="en-US" sz="22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245" dur="indefinite" restart="never" nodeType="tmRoot">
          <p:childTnLst>
            <p:seq>
              <p:cTn id="246" dur="indefinite" nodeType="mainSeq">
                <p:childTnLst>
                  <p:par>
                    <p:cTn id="247" fill="hold">
                      <p:stCondLst>
                        <p:cond delay="indefinite"/>
                      </p:stCondLst>
                      <p:childTnLst>
                        <p:par>
                          <p:cTn id="248" fill="hold">
                            <p:stCondLst>
                              <p:cond delay="0"/>
                            </p:stCondLst>
                            <p:childTnLst>
                              <p:par>
                                <p:cTn id="249" presetID="1" presetClass="entr" fill="hold" nodeType="clickEffect">
                                  <p:stCondLst>
                                    <p:cond delay="0"/>
                                  </p:stCondLst>
                                  <p:childTnLst>
                                    <p:set>
                                      <p:cBhvr>
                                        <p:cTn id="250" dur="1" fill="hold">
                                          <p:stCondLst>
                                            <p:cond delay="0"/>
                                          </p:stCondLst>
                                        </p:cTn>
                                        <p:tgtEl>
                                          <p:spTgt spid="1456304619">
                                            <p:txEl>
                                              <p:pRg st="0" end="0"/>
                                            </p:txEl>
                                          </p:spTgt>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fill="hold" nodeType="clickEffect">
                                  <p:stCondLst>
                                    <p:cond delay="0"/>
                                  </p:stCondLst>
                                  <p:childTnLst>
                                    <p:set>
                                      <p:cBhvr>
                                        <p:cTn id="254" dur="1" fill="hold">
                                          <p:stCondLst>
                                            <p:cond delay="0"/>
                                          </p:stCondLst>
                                        </p:cTn>
                                        <p:tgtEl>
                                          <p:spTgt spid="1456304619">
                                            <p:txEl>
                                              <p:pRg st="1" end="1"/>
                                            </p:txEl>
                                          </p:spTgt>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fill="hold" nodeType="clickEffect">
                                  <p:stCondLst>
                                    <p:cond delay="0"/>
                                  </p:stCondLst>
                                  <p:childTnLst>
                                    <p:set>
                                      <p:cBhvr>
                                        <p:cTn id="258" dur="1" fill="hold">
                                          <p:stCondLst>
                                            <p:cond delay="0"/>
                                          </p:stCondLst>
                                        </p:cTn>
                                        <p:tgtEl>
                                          <p:spTgt spid="1456304619">
                                            <p:txEl>
                                              <p:pRg st="2" end="2"/>
                                            </p:txEl>
                                          </p:spTgt>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fill="hold" nodeType="clickEffect">
                                  <p:stCondLst>
                                    <p:cond delay="0"/>
                                  </p:stCondLst>
                                  <p:childTnLst>
                                    <p:set>
                                      <p:cBhvr>
                                        <p:cTn id="262" dur="1" fill="hold">
                                          <p:stCondLst>
                                            <p:cond delay="0"/>
                                          </p:stCondLst>
                                        </p:cTn>
                                        <p:tgtEl>
                                          <p:spTgt spid="1456304619">
                                            <p:txEl>
                                              <p:pRg st="3" end="3"/>
                                            </p:txEl>
                                          </p:spTgt>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fill="hold" nodeType="clickEffect">
                                  <p:stCondLst>
                                    <p:cond delay="0"/>
                                  </p:stCondLst>
                                  <p:childTnLst>
                                    <p:set>
                                      <p:cBhvr>
                                        <p:cTn id="266" dur="1" fill="hold">
                                          <p:stCondLst>
                                            <p:cond delay="0"/>
                                          </p:stCondLst>
                                        </p:cTn>
                                        <p:tgtEl>
                                          <p:spTgt spid="145630461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44400819" name="PlaceHolder 1"/>
          <p:cNvSpPr>
            <a:spLocks noGrp="1"/>
          </p:cNvSpPr>
          <p:nvPr>
            <p:ph type="title"/>
          </p:nvPr>
        </p:nvSpPr>
        <p:spPr bwMode="auto">
          <a:xfrm>
            <a:off x="504000" y="73800"/>
            <a:ext cx="9071640" cy="125028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Use of Generative AI on Assignments</a:t>
            </a:r>
            <a:endParaRPr lang="en-US" sz="4400" b="0" strike="noStrike" spc="-1">
              <a:solidFill>
                <a:srgbClr val="000000"/>
              </a:solidFill>
              <a:latin typeface="Arial"/>
            </a:endParaRPr>
          </a:p>
        </p:txBody>
      </p:sp>
      <p:sp>
        <p:nvSpPr>
          <p:cNvPr id="1390327869" name="PlaceHolder 2"/>
          <p:cNvSpPr>
            <a:spLocks noGrp="1"/>
          </p:cNvSpPr>
          <p:nvPr>
            <p:ph/>
          </p:nvPr>
        </p:nvSpPr>
        <p:spPr bwMode="auto">
          <a:xfrm>
            <a:off x="504000" y="1614240"/>
            <a:ext cx="9071640" cy="3288240"/>
          </a:xfrm>
          <a:prstGeom prst="rect">
            <a:avLst/>
          </a:prstGeom>
          <a:noFill/>
          <a:ln w="0">
            <a:noFill/>
          </a:ln>
        </p:spPr>
        <p:txBody>
          <a:bodyPr lIns="0" tIns="0" rIns="0" bIns="0" anchor="t">
            <a:normAutofit fontScale="90616"/>
          </a:bodyPr>
          <a:p>
            <a:pPr indent="0" algn="ctr">
              <a:spcBef>
                <a:spcPts val="1414"/>
              </a:spcBef>
              <a:buNone/>
              <a:defRPr/>
            </a:pPr>
            <a:r>
              <a:rPr lang="en-US" sz="3200" b="0" strike="noStrike" spc="-1">
                <a:solidFill>
                  <a:srgbClr val="000000"/>
                </a:solidFill>
                <a:latin typeface="Arial"/>
              </a:rPr>
              <a:t>Use of generative AI tools such as ChatGPT is prohibited on all assignments in this course. If you have questions about this policy, please reach out to the BI22x coordinators.</a:t>
            </a:r>
            <a:endParaRPr lang="en-US" sz="3200" b="0" strike="noStrike" spc="-1">
              <a:solidFill>
                <a:srgbClr val="000000"/>
              </a:solidFill>
              <a:latin typeface="Arial"/>
            </a:endParaRPr>
          </a:p>
          <a:p>
            <a:pPr marL="432000" indent="0" algn="ctr">
              <a:spcBef>
                <a:spcPts val="1414"/>
              </a:spcBef>
              <a:buNone/>
              <a:defRPr/>
            </a:pPr>
            <a:endParaRPr lang="en-US" sz="3200" b="0" strike="noStrike" spc="-1">
              <a:solidFill>
                <a:srgbClr val="000000"/>
              </a:solidFill>
              <a:latin typeface="Arial"/>
            </a:endParaRPr>
          </a:p>
          <a:p>
            <a:pPr indent="0" algn="ctr">
              <a:spcBef>
                <a:spcPts val="1414"/>
              </a:spcBef>
              <a:buNone/>
              <a:defRPr/>
            </a:pPr>
            <a:r>
              <a:rPr lang="en-US" sz="3200" b="0" strike="noStrike" spc="-1">
                <a:solidFill>
                  <a:srgbClr val="000000"/>
                </a:solidFill>
                <a:latin typeface="Arial"/>
              </a:rPr>
              <a:t>Unauthorized use of AI will be reported to the Dean of Students for review.</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67729780"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Equity and Inclusion Statement</a:t>
            </a:r>
            <a:endParaRPr lang="en-US" sz="4400" b="0" strike="noStrike" spc="-1">
              <a:solidFill>
                <a:srgbClr val="000000"/>
              </a:solidFill>
              <a:latin typeface="Arial"/>
            </a:endParaRPr>
          </a:p>
        </p:txBody>
      </p:sp>
      <p:sp>
        <p:nvSpPr>
          <p:cNvPr id="1749678405" name="PlaceHolder 2"/>
          <p:cNvSpPr>
            <a:spLocks noGrp="1"/>
          </p:cNvSpPr>
          <p:nvPr>
            <p:ph/>
          </p:nvPr>
        </p:nvSpPr>
        <p:spPr bwMode="auto">
          <a:xfrm>
            <a:off x="504000" y="1326240"/>
            <a:ext cx="9071640" cy="4059720"/>
          </a:xfrm>
          <a:prstGeom prst="rect">
            <a:avLst/>
          </a:prstGeom>
          <a:noFill/>
          <a:ln w="0">
            <a:noFill/>
          </a:ln>
        </p:spPr>
        <p:txBody>
          <a:bodyPr lIns="0" tIns="0" rIns="0" bIns="0" anchor="t">
            <a:normAutofit fontScale="56244" lnSpcReduction="20000"/>
          </a:bodyPr>
          <a:p>
            <a:pPr indent="0">
              <a:lnSpc>
                <a:spcPct val="114999"/>
              </a:lnSpc>
              <a:spcBef>
                <a:spcPts val="1414"/>
              </a:spcBef>
              <a:buNone/>
              <a:defRPr/>
            </a:pPr>
            <a:r>
              <a:rPr lang="en-US" sz="3200" b="0" strike="noStrike" spc="-1">
                <a:solidFill>
                  <a:srgbClr val="000000"/>
                </a:solidFill>
                <a:latin typeface="Arial"/>
              </a:rPr>
              <a:t>Science has historically been built upon a small group of privileged voices. Integrating a diverse set of experiences is both necessary and important for science – whether that be to reduce bias in research questions or to practice more ethical science. </a:t>
            </a:r>
            <a:endParaRPr lang="en-US" sz="3200" b="0" strike="noStrike" spc="-1">
              <a:solidFill>
                <a:srgbClr val="000000"/>
              </a:solidFill>
              <a:latin typeface="Arial"/>
            </a:endParaRPr>
          </a:p>
          <a:p>
            <a:pPr indent="0">
              <a:lnSpc>
                <a:spcPct val="114999"/>
              </a:lnSpc>
              <a:spcBef>
                <a:spcPts val="1414"/>
              </a:spcBef>
              <a:buNone/>
              <a:defRPr/>
            </a:pPr>
            <a:r>
              <a:rPr lang="en-US" sz="3200" b="0" strike="noStrike" spc="-1">
                <a:solidFill>
                  <a:srgbClr val="000000"/>
                </a:solidFill>
                <a:latin typeface="Arial"/>
              </a:rPr>
              <a:t>I strive to create an affirming and supportive learning environment that supports and honors a diverse range of thoughts, perspectives, abilities, and identities. To help accomplish this I am, and always will be, in the process of learning with respect to issues of justice, equity, diversity, and inclusion. If something in class was said by me (or anyone) that makes you feel uncomfortable, please tell me about it. (Anonymous feedback is always an option: just send me an anonymous email)</a:t>
            </a:r>
            <a:endParaRPr lang="en-US" sz="3200" b="0" strike="noStrike" spc="-1">
              <a:solidFill>
                <a:srgbClr val="000000"/>
              </a:solidFill>
              <a:latin typeface="Arial"/>
            </a:endParaRPr>
          </a:p>
          <a:p>
            <a:pPr indent="0">
              <a:lnSpc>
                <a:spcPct val="114999"/>
              </a:lnSpc>
              <a:spcBef>
                <a:spcPts val="1414"/>
              </a:spcBef>
              <a:buNone/>
              <a:defRPr/>
            </a:pPr>
            <a:r>
              <a:rPr lang="en-US" sz="3200" b="1" strike="noStrike" spc="-1">
                <a:solidFill>
                  <a:srgbClr val="000000"/>
                </a:solidFill>
                <a:latin typeface="Arial"/>
              </a:rPr>
              <a:t>If you have a name preference that differs from your official academic record, please let me know!</a:t>
            </a:r>
            <a:endParaRPr lang="en-US" sz="3200" b="0" strike="noStrike" spc="-1">
              <a:solidFill>
                <a:srgbClr val="000000"/>
              </a:solidFill>
              <a:latin typeface="Arial"/>
            </a:endParaRPr>
          </a:p>
          <a:p>
            <a:pPr indent="0">
              <a:lnSpc>
                <a:spcPct val="114999"/>
              </a:lnSpc>
              <a:spcBef>
                <a:spcPts val="1414"/>
              </a:spcBef>
              <a:buNone/>
              <a:defRPr/>
            </a:pPr>
            <a:r>
              <a:rPr lang="en-US" sz="3200" b="0" strike="noStrike" spc="-1">
                <a:solidFill>
                  <a:srgbClr val="000000"/>
                </a:solidFill>
                <a:latin typeface="Arial"/>
              </a:rPr>
              <a:t>If situations outside of the class are impacting your ability to perform in the class, please reach out to me. This includes family emergencies, food scarcity, mental health, and more. I am familiar with many of the resources on campus and would be happy to help your needs be met. </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24723811" name="PlaceHolder 1"/>
          <p:cNvSpPr>
            <a:spLocks noGrp="1"/>
          </p:cNvSpPr>
          <p:nvPr>
            <p:ph type="title"/>
          </p:nvPr>
        </p:nvSpPr>
        <p:spPr bwMode="auto">
          <a:xfrm>
            <a:off x="504000" y="2361960"/>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Questions?</a:t>
            </a:r>
            <a:endParaRPr lang="en-US" sz="44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37855251" name="PlaceHolder 1"/>
          <p:cNvSpPr>
            <a:spLocks noGrp="1"/>
          </p:cNvSpPr>
          <p:nvPr>
            <p:ph type="title"/>
          </p:nvPr>
        </p:nvSpPr>
        <p:spPr bwMode="auto">
          <a:xfrm>
            <a:off x="692640" y="124200"/>
            <a:ext cx="8693640" cy="1095480"/>
          </a:xfrm>
          <a:prstGeom prst="rect">
            <a:avLst/>
          </a:prstGeom>
          <a:noFill/>
          <a:ln w="0">
            <a:noFill/>
          </a:ln>
        </p:spPr>
        <p:txBody>
          <a:bodyPr lIns="91440" tIns="45720" rIns="91440" bIns="45720" anchor="ctr">
            <a:noAutofit/>
          </a:bodyPr>
          <a:p>
            <a:pPr indent="0" defTabSz="685800">
              <a:lnSpc>
                <a:spcPct val="90000"/>
              </a:lnSpc>
              <a:buNone/>
              <a:defRPr/>
            </a:pPr>
            <a:r>
              <a:rPr lang="en-US" sz="3300" b="0" strike="noStrike" spc="-1">
                <a:solidFill>
                  <a:schemeClr val="dk1"/>
                </a:solidFill>
                <a:latin typeface="Arial"/>
                <a:ea typeface="Arial"/>
              </a:rPr>
              <a:t>Giovanni Alberto Crestani</a:t>
            </a:r>
            <a:endParaRPr lang="en-US" sz="3300" b="0" strike="noStrike" spc="-1">
              <a:solidFill>
                <a:schemeClr val="dk1"/>
              </a:solidFill>
              <a:latin typeface="Arial"/>
            </a:endParaRPr>
          </a:p>
        </p:txBody>
      </p:sp>
      <p:pic>
        <p:nvPicPr>
          <p:cNvPr id="1083709764" name="Picture 2" descr="A person smiling for the camera&#10;&#10;Description automatically generated with low confidence"/>
          <p:cNvPicPr/>
          <p:nvPr/>
        </p:nvPicPr>
        <p:blipFill>
          <a:blip r:embed="rId3"/>
          <a:stretch/>
        </p:blipFill>
        <p:spPr bwMode="auto">
          <a:xfrm>
            <a:off x="692640" y="1009440"/>
            <a:ext cx="5458320" cy="4091400"/>
          </a:xfrm>
          <a:prstGeom prst="rect">
            <a:avLst/>
          </a:prstGeom>
          <a:ln w="0">
            <a:noFill/>
          </a:ln>
        </p:spPr>
      </p:pic>
      <p:pic>
        <p:nvPicPr>
          <p:cNvPr id="513648280" name="Picture 6" descr=""/>
          <p:cNvPicPr/>
          <p:nvPr/>
        </p:nvPicPr>
        <p:blipFill>
          <a:blip r:embed="rId4"/>
          <a:stretch/>
        </p:blipFill>
        <p:spPr bwMode="auto">
          <a:xfrm>
            <a:off x="4059360" y="597600"/>
            <a:ext cx="5794200" cy="3860640"/>
          </a:xfrm>
          <a:prstGeom prst="rect">
            <a:avLst/>
          </a:prstGeom>
          <a:ln w="0">
            <a:noFill/>
          </a:ln>
        </p:spPr>
      </p:pic>
      <p:pic>
        <p:nvPicPr>
          <p:cNvPr id="312328130" name="Picture 8" descr=""/>
          <p:cNvPicPr/>
          <p:nvPr/>
        </p:nvPicPr>
        <p:blipFill>
          <a:blip r:embed="rId5"/>
          <a:stretch/>
        </p:blipFill>
        <p:spPr bwMode="auto">
          <a:xfrm>
            <a:off x="2912040" y="0"/>
            <a:ext cx="4253400" cy="566964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36482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12328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8898088" name="PlaceHolder 1"/>
          <p:cNvSpPr>
            <a:spLocks noGrp="1"/>
          </p:cNvSpPr>
          <p:nvPr>
            <p:ph type="title"/>
          </p:nvPr>
        </p:nvSpPr>
        <p:spPr bwMode="auto">
          <a:xfrm>
            <a:off x="504000" y="73800"/>
            <a:ext cx="9071640" cy="125028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Lab 1: Viability and Selection in a Population of Sowbugs</a:t>
            </a:r>
            <a:endParaRPr lang="en-US" sz="4400" b="0" strike="noStrike" spc="-1">
              <a:solidFill>
                <a:srgbClr val="000000"/>
              </a:solidFill>
              <a:latin typeface="Arial"/>
            </a:endParaRPr>
          </a:p>
        </p:txBody>
      </p:sp>
      <p:pic>
        <p:nvPicPr>
          <p:cNvPr id="2029559552" name="Picture 10" descr=""/>
          <p:cNvPicPr/>
          <p:nvPr/>
        </p:nvPicPr>
        <p:blipFill>
          <a:blip r:embed="rId3"/>
          <a:stretch/>
        </p:blipFill>
        <p:spPr bwMode="auto">
          <a:xfrm>
            <a:off x="3091320" y="1426320"/>
            <a:ext cx="3897360" cy="389736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96224536"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Housekeeping</a:t>
            </a:r>
            <a:endParaRPr lang="en-US" sz="4400" b="0" strike="noStrike" spc="-1">
              <a:solidFill>
                <a:srgbClr val="000000"/>
              </a:solidFill>
              <a:latin typeface="Arial"/>
            </a:endParaRPr>
          </a:p>
        </p:txBody>
      </p:sp>
      <p:sp>
        <p:nvSpPr>
          <p:cNvPr id="1414446680" name="PlaceHolder 2"/>
          <p:cNvSpPr>
            <a:spLocks noGrp="1"/>
          </p:cNvSpPr>
          <p:nvPr>
            <p:ph type="subTitle"/>
          </p:nvPr>
        </p:nvSpPr>
        <p:spPr bwMode="auto">
          <a:xfrm>
            <a:off x="504000" y="1326240"/>
            <a:ext cx="9071640" cy="3288240"/>
          </a:xfrm>
          <a:prstGeom prst="rect">
            <a:avLst/>
          </a:prstGeom>
          <a:noFill/>
          <a:ln w="0">
            <a:noFill/>
          </a:ln>
        </p:spPr>
        <p:txBody>
          <a:bodyPr lIns="0" tIns="0" rIns="0" bIns="0" anchor="t">
            <a:noAutofit/>
          </a:bodyPr>
          <a:p>
            <a:pPr indent="0">
              <a:buNone/>
              <a:defRPr/>
            </a:pPr>
            <a:r>
              <a:rPr lang="en-US" sz="3200" b="0" strike="noStrike" spc="-1">
                <a:solidFill>
                  <a:srgbClr val="000000"/>
                </a:solidFill>
                <a:latin typeface="Arial"/>
              </a:rPr>
              <a:t>This week:</a:t>
            </a:r>
            <a:endParaRPr lang="en-US" sz="3200" b="0" strike="noStrike" spc="-1">
              <a:solidFill>
                <a:srgbClr val="000000"/>
              </a:solidFill>
              <a:latin typeface="Arial"/>
            </a:endParaRPr>
          </a:p>
          <a:p>
            <a:pPr indent="0">
              <a:buNone/>
              <a:defRPr/>
            </a:pPr>
            <a:r>
              <a:rPr lang="en-US" sz="3200" b="0" strike="noStrike" spc="-1">
                <a:solidFill>
                  <a:srgbClr val="000000"/>
                </a:solidFill>
                <a:latin typeface="Arial"/>
              </a:rPr>
              <a:t>Getting Started Module (due Sunday at 11:59 PM)</a:t>
            </a:r>
            <a:endParaRPr lang="en-US" sz="3200" b="0" strike="noStrike" spc="-1">
              <a:solidFill>
                <a:srgbClr val="000000"/>
              </a:solidFill>
              <a:latin typeface="Arial"/>
            </a:endParaRPr>
          </a:p>
          <a:p>
            <a:pPr indent="0">
              <a:buNone/>
              <a:defRPr/>
            </a:pPr>
            <a:endParaRPr lang="en-US" sz="3200" b="0" strike="noStrike" spc="-1">
              <a:solidFill>
                <a:srgbClr val="000000"/>
              </a:solidFill>
              <a:latin typeface="Arial"/>
            </a:endParaRPr>
          </a:p>
          <a:p>
            <a:pPr indent="0">
              <a:buNone/>
              <a:defRPr/>
            </a:pPr>
            <a:r>
              <a:rPr lang="en-US" sz="3200" b="0" strike="noStrike" spc="-1">
                <a:solidFill>
                  <a:srgbClr val="000000"/>
                </a:solidFill>
                <a:latin typeface="Arial"/>
              </a:rPr>
              <a:t>Next week:</a:t>
            </a:r>
            <a:endParaRPr lang="en-US" sz="3200" b="0" strike="noStrike" spc="-1">
              <a:solidFill>
                <a:srgbClr val="000000"/>
              </a:solidFill>
              <a:latin typeface="Arial"/>
            </a:endParaRPr>
          </a:p>
          <a:p>
            <a:pPr indent="0">
              <a:buNone/>
              <a:defRPr/>
            </a:pPr>
            <a:r>
              <a:rPr lang="en-US" sz="3200" b="0" strike="noStrike" spc="-1">
                <a:solidFill>
                  <a:srgbClr val="000000"/>
                </a:solidFill>
                <a:latin typeface="Arial"/>
              </a:rPr>
              <a:t>Pre-lab 2 (due Wednesday, 4:30 PM)</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267" dur="indefinite" restart="never" nodeType="tmRoot">
          <p:childTnLst>
            <p:seq>
              <p:cTn id="268" dur="indefinite" nodeType="mainSeq">
                <p:childTnLst>
                  <p:par>
                    <p:cTn id="269" fill="hold">
                      <p:stCondLst>
                        <p:cond delay="indefinite"/>
                      </p:stCondLst>
                      <p:childTnLst>
                        <p:par>
                          <p:cTn id="270" fill="hold">
                            <p:stCondLst>
                              <p:cond delay="0"/>
                            </p:stCondLst>
                            <p:childTnLst>
                              <p:par>
                                <p:cTn id="271" presetID="1" presetClass="entr" fill="hold" nodeType="clickEffect">
                                  <p:stCondLst>
                                    <p:cond delay="0"/>
                                  </p:stCondLst>
                                  <p:childTnLst>
                                    <p:set>
                                      <p:cBhvr>
                                        <p:cTn id="272" dur="1" fill="hold">
                                          <p:stCondLst>
                                            <p:cond delay="0"/>
                                          </p:stCondLst>
                                        </p:cTn>
                                        <p:tgtEl>
                                          <p:spTgt spid="1414446680">
                                            <p:txEl>
                                              <p:pRg st="0" end="0"/>
                                            </p:txEl>
                                          </p:spTgt>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ntr" fill="hold" nodeType="clickEffect">
                                  <p:stCondLst>
                                    <p:cond delay="0"/>
                                  </p:stCondLst>
                                  <p:childTnLst>
                                    <p:set>
                                      <p:cBhvr>
                                        <p:cTn id="276" dur="1" fill="hold">
                                          <p:stCondLst>
                                            <p:cond delay="0"/>
                                          </p:stCondLst>
                                        </p:cTn>
                                        <p:tgtEl>
                                          <p:spTgt spid="1414446680">
                                            <p:txEl>
                                              <p:pRg st="1" end="1"/>
                                            </p:txEl>
                                          </p:spTgt>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 presetClass="entr" fill="hold" nodeType="clickEffect">
                                  <p:stCondLst>
                                    <p:cond delay="0"/>
                                  </p:stCondLst>
                                  <p:childTnLst>
                                    <p:set>
                                      <p:cBhvr>
                                        <p:cTn id="280" dur="1" fill="hold">
                                          <p:stCondLst>
                                            <p:cond delay="0"/>
                                          </p:stCondLst>
                                        </p:cTn>
                                        <p:tgtEl>
                                          <p:spTgt spid="1414446680">
                                            <p:txEl>
                                              <p:pRg st="3" end="3"/>
                                            </p:txEl>
                                          </p:spTgt>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fill="hold" nodeType="clickEffect">
                                  <p:stCondLst>
                                    <p:cond delay="0"/>
                                  </p:stCondLst>
                                  <p:childTnLst>
                                    <p:set>
                                      <p:cBhvr>
                                        <p:cTn id="284" dur="1" fill="hold">
                                          <p:stCondLst>
                                            <p:cond delay="0"/>
                                          </p:stCondLst>
                                        </p:cTn>
                                        <p:tgtEl>
                                          <p:spTgt spid="141444668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22176827"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Lab 1 Learning Outcomes</a:t>
            </a:r>
            <a:endParaRPr lang="en-US" sz="4400" b="0" strike="noStrike" spc="-1">
              <a:solidFill>
                <a:srgbClr val="000000"/>
              </a:solidFill>
              <a:latin typeface="Arial"/>
            </a:endParaRPr>
          </a:p>
        </p:txBody>
      </p:sp>
      <p:sp>
        <p:nvSpPr>
          <p:cNvPr id="496065071" name="PlaceHolder 2"/>
          <p:cNvSpPr>
            <a:spLocks noGrp="1"/>
          </p:cNvSpPr>
          <p:nvPr>
            <p:ph/>
          </p:nvPr>
        </p:nvSpPr>
        <p:spPr bwMode="auto">
          <a:xfrm>
            <a:off x="504000" y="1326240"/>
            <a:ext cx="9071640" cy="3972960"/>
          </a:xfrm>
          <a:prstGeom prst="rect">
            <a:avLst/>
          </a:prstGeom>
          <a:noFill/>
          <a:ln w="0">
            <a:noFill/>
          </a:ln>
        </p:spPr>
        <p:txBody>
          <a:bodyPr lIns="0" tIns="0" rIns="0" bIns="0" anchor="t">
            <a:normAutofit/>
          </a:bodyPr>
          <a:p>
            <a:pPr indent="0" defTabSz="914400">
              <a:lnSpc>
                <a:spcPct val="90000"/>
              </a:lnSpc>
              <a:spcBef>
                <a:spcPts val="1001"/>
              </a:spcBef>
              <a:buNone/>
              <a:tabLst>
                <a:tab pos="0" algn="l"/>
              </a:tabLst>
              <a:defRPr/>
            </a:pPr>
            <a:r>
              <a:rPr lang="en-US" sz="2800" b="0" strike="noStrike" spc="-1">
                <a:solidFill>
                  <a:schemeClr val="dk1"/>
                </a:solidFill>
                <a:latin typeface="Calibri"/>
              </a:rPr>
              <a:t>At the end of the laboratory exercise you should be able to:</a:t>
            </a:r>
            <a:endParaRPr lang="en-US" sz="2800" b="0" strike="noStrike" spc="-1">
              <a:solidFill>
                <a:srgbClr val="000000"/>
              </a:solidFill>
              <a:latin typeface="Arial"/>
            </a:endParaRPr>
          </a:p>
          <a:p>
            <a:pPr marL="432000" indent="-324000" defTabSz="914400">
              <a:lnSpc>
                <a:spcPct val="90000"/>
              </a:lnSpc>
              <a:spcBef>
                <a:spcPts val="499"/>
              </a:spcBef>
              <a:buClr>
                <a:srgbClr val="000000"/>
              </a:buClr>
              <a:buSzPct val="45000"/>
              <a:buFont typeface="Wingdings"/>
              <a:buChar char=""/>
              <a:tabLst>
                <a:tab pos="0" algn="l"/>
              </a:tabLst>
              <a:defRPr/>
            </a:pPr>
            <a:r>
              <a:rPr lang="en-US" sz="2400" b="0" strike="noStrike" spc="-1">
                <a:solidFill>
                  <a:schemeClr val="dk1"/>
                </a:solidFill>
                <a:latin typeface="Calibri"/>
              </a:rPr>
              <a:t>List the requirements for </a:t>
            </a:r>
            <a:r>
              <a:rPr lang="en-US" sz="2400" b="1" strike="noStrike" spc="-1">
                <a:solidFill>
                  <a:schemeClr val="dk1"/>
                </a:solidFill>
                <a:latin typeface="Calibri"/>
              </a:rPr>
              <a:t>natural selection</a:t>
            </a:r>
            <a:r>
              <a:rPr lang="en-US" sz="2400" b="0" strike="noStrike" spc="-1">
                <a:solidFill>
                  <a:schemeClr val="dk1"/>
                </a:solidFill>
                <a:latin typeface="Calibri"/>
              </a:rPr>
              <a:t> and describe the process;</a:t>
            </a:r>
            <a:endParaRPr lang="en-US" sz="2400" b="0" strike="noStrike" spc="-1">
              <a:solidFill>
                <a:srgbClr val="000000"/>
              </a:solidFill>
              <a:latin typeface="Arial"/>
            </a:endParaRPr>
          </a:p>
          <a:p>
            <a:pPr marL="432000" indent="-324000" defTabSz="914400">
              <a:lnSpc>
                <a:spcPct val="90000"/>
              </a:lnSpc>
              <a:spcBef>
                <a:spcPts val="499"/>
              </a:spcBef>
              <a:buClr>
                <a:srgbClr val="000000"/>
              </a:buClr>
              <a:buSzPct val="45000"/>
              <a:buFont typeface="Wingdings"/>
              <a:buChar char=""/>
              <a:tabLst>
                <a:tab pos="0" algn="l"/>
              </a:tabLst>
              <a:defRPr/>
            </a:pPr>
            <a:r>
              <a:rPr lang="en-US" sz="2400" b="0" strike="noStrike" spc="-1">
                <a:solidFill>
                  <a:schemeClr val="dk1"/>
                </a:solidFill>
                <a:latin typeface="Calibri"/>
              </a:rPr>
              <a:t>Apply the process of science through </a:t>
            </a:r>
            <a:r>
              <a:rPr lang="en-US" sz="2400" b="1" strike="noStrike" spc="-1">
                <a:solidFill>
                  <a:schemeClr val="dk1"/>
                </a:solidFill>
                <a:latin typeface="Calibri"/>
              </a:rPr>
              <a:t>hypothesis</a:t>
            </a:r>
            <a:r>
              <a:rPr lang="en-US" sz="2400" b="0" strike="noStrike" spc="-1">
                <a:solidFill>
                  <a:schemeClr val="dk1"/>
                </a:solidFill>
                <a:latin typeface="Calibri"/>
              </a:rPr>
              <a:t> development, </a:t>
            </a:r>
            <a:r>
              <a:rPr lang="en-US" sz="2400" b="1" strike="noStrike" spc="-1">
                <a:solidFill>
                  <a:schemeClr val="dk1"/>
                </a:solidFill>
                <a:latin typeface="Calibri"/>
              </a:rPr>
              <a:t>experimentation</a:t>
            </a:r>
            <a:r>
              <a:rPr lang="en-US" sz="2400" b="0" strike="noStrike" spc="-1">
                <a:solidFill>
                  <a:schemeClr val="dk1"/>
                </a:solidFill>
                <a:latin typeface="Calibri"/>
              </a:rPr>
              <a:t>, and </a:t>
            </a:r>
            <a:r>
              <a:rPr lang="en-US" sz="2400" b="1" strike="noStrike" spc="-1">
                <a:solidFill>
                  <a:schemeClr val="dk1"/>
                </a:solidFill>
                <a:latin typeface="Calibri"/>
              </a:rPr>
              <a:t>analysis of results;</a:t>
            </a:r>
            <a:endParaRPr lang="en-US" sz="2400" b="0" strike="noStrike" spc="-1">
              <a:solidFill>
                <a:srgbClr val="000000"/>
              </a:solidFill>
              <a:latin typeface="Arial"/>
            </a:endParaRPr>
          </a:p>
          <a:p>
            <a:pPr marL="432000" indent="-324000" defTabSz="914400">
              <a:lnSpc>
                <a:spcPct val="90000"/>
              </a:lnSpc>
              <a:spcBef>
                <a:spcPts val="499"/>
              </a:spcBef>
              <a:buClr>
                <a:srgbClr val="000000"/>
              </a:buClr>
              <a:buSzPct val="45000"/>
              <a:buFont typeface="Wingdings"/>
              <a:buChar char=""/>
              <a:tabLst>
                <a:tab pos="0" algn="l"/>
              </a:tabLst>
              <a:defRPr/>
            </a:pPr>
            <a:r>
              <a:rPr lang="en-US" sz="2400" b="0" strike="noStrike" spc="-1">
                <a:solidFill>
                  <a:schemeClr val="dk1"/>
                </a:solidFill>
                <a:latin typeface="Calibri"/>
              </a:rPr>
              <a:t>Analyze experimental results using a </a:t>
            </a:r>
            <a:r>
              <a:rPr lang="en-US" sz="2400" b="1" strike="noStrike" spc="-1">
                <a:solidFill>
                  <a:schemeClr val="dk1"/>
                </a:solidFill>
                <a:latin typeface="Calibri"/>
              </a:rPr>
              <a:t>t-test;</a:t>
            </a:r>
            <a:endParaRPr lang="en-US" sz="2400" b="0" strike="noStrike" spc="-1">
              <a:solidFill>
                <a:srgbClr val="000000"/>
              </a:solidFill>
              <a:latin typeface="Arial"/>
            </a:endParaRPr>
          </a:p>
          <a:p>
            <a:pPr marL="432000" indent="-324000" defTabSz="914400">
              <a:lnSpc>
                <a:spcPct val="90000"/>
              </a:lnSpc>
              <a:spcBef>
                <a:spcPts val="499"/>
              </a:spcBef>
              <a:buClr>
                <a:srgbClr val="000000"/>
              </a:buClr>
              <a:buSzPct val="45000"/>
              <a:buFont typeface="Wingdings"/>
              <a:buChar char=""/>
              <a:tabLst>
                <a:tab pos="0" algn="l"/>
              </a:tabLst>
              <a:defRPr/>
            </a:pPr>
            <a:r>
              <a:rPr lang="en-US" sz="2400" b="0" strike="noStrike" spc="-1">
                <a:solidFill>
                  <a:schemeClr val="dk1"/>
                </a:solidFill>
                <a:latin typeface="Calibri"/>
              </a:rPr>
              <a:t>List and apply the </a:t>
            </a:r>
            <a:r>
              <a:rPr lang="en-US" sz="2400" b="1" strike="noStrike" spc="-1">
                <a:solidFill>
                  <a:schemeClr val="dk1"/>
                </a:solidFill>
                <a:latin typeface="Calibri"/>
              </a:rPr>
              <a:t>four postulates of evolution</a:t>
            </a:r>
            <a:r>
              <a:rPr lang="en-US" sz="2400" b="0" strike="noStrike" spc="-1">
                <a:solidFill>
                  <a:schemeClr val="dk1"/>
                </a:solidFill>
                <a:latin typeface="Calibri"/>
              </a:rPr>
              <a:t> by natural selection;</a:t>
            </a:r>
            <a:endParaRPr lang="en-US" sz="2400" b="0" strike="noStrike" spc="-1">
              <a:solidFill>
                <a:srgbClr val="000000"/>
              </a:solidFill>
              <a:latin typeface="Arial"/>
            </a:endParaRPr>
          </a:p>
          <a:p>
            <a:pPr marL="432000" indent="-324000" defTabSz="914400">
              <a:lnSpc>
                <a:spcPct val="90000"/>
              </a:lnSpc>
              <a:spcBef>
                <a:spcPts val="499"/>
              </a:spcBef>
              <a:buClr>
                <a:srgbClr val="000000"/>
              </a:buClr>
              <a:buSzPct val="45000"/>
              <a:buFont typeface="Wingdings"/>
              <a:buChar char=""/>
              <a:tabLst>
                <a:tab pos="0" algn="l"/>
              </a:tabLst>
              <a:defRPr/>
            </a:pPr>
            <a:r>
              <a:rPr lang="en-US" sz="2400" b="0" strike="noStrike" spc="-1">
                <a:solidFill>
                  <a:schemeClr val="dk1"/>
                </a:solidFill>
                <a:latin typeface="Calibri"/>
              </a:rPr>
              <a:t>Describe the features of an organism that give it </a:t>
            </a:r>
            <a:r>
              <a:rPr lang="en-US" sz="2400" b="1" strike="noStrike" spc="-1">
                <a:solidFill>
                  <a:schemeClr val="dk1"/>
                </a:solidFill>
                <a:latin typeface="Calibri"/>
              </a:rPr>
              <a:t>high fitness</a:t>
            </a:r>
            <a:r>
              <a:rPr lang="en-US" sz="2400" b="0" strike="noStrike" spc="-1">
                <a:solidFill>
                  <a:schemeClr val="dk1"/>
                </a:solidFill>
                <a:latin typeface="Calibri"/>
              </a:rPr>
              <a:t>. Assess which of these might be heritable features;</a:t>
            </a:r>
            <a:endParaRPr lang="en-US" sz="2400" b="0" strike="noStrike" spc="-1">
              <a:solidFill>
                <a:srgbClr val="000000"/>
              </a:solidFill>
              <a:latin typeface="Arial"/>
            </a:endParaRPr>
          </a:p>
          <a:p>
            <a:pPr marL="432000" indent="-324000" defTabSz="914400">
              <a:lnSpc>
                <a:spcPct val="90000"/>
              </a:lnSpc>
              <a:spcBef>
                <a:spcPts val="499"/>
              </a:spcBef>
              <a:buClr>
                <a:srgbClr val="000000"/>
              </a:buClr>
              <a:buSzPct val="45000"/>
              <a:buFont typeface="Wingdings"/>
              <a:buChar char=""/>
              <a:tabLst>
                <a:tab pos="0" algn="l"/>
              </a:tabLst>
              <a:defRPr/>
            </a:pPr>
            <a:r>
              <a:rPr lang="en-US" sz="2400" b="0" strike="noStrike" spc="-1">
                <a:solidFill>
                  <a:schemeClr val="dk1"/>
                </a:solidFill>
                <a:latin typeface="Calibri"/>
              </a:rPr>
              <a:t>Utilize data to provide support for the theory of evolution by natural selection.</a:t>
            </a:r>
            <a:endParaRPr lang="en-US" sz="24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285" dur="indefinite" restart="never" nodeType="tmRoot">
          <p:childTnLst>
            <p:seq>
              <p:cTn id="286" dur="indefinite" nodeType="mainSeq">
                <p:childTnLst>
                  <p:par>
                    <p:cTn id="287" fill="hold">
                      <p:stCondLst>
                        <p:cond delay="indefinite"/>
                      </p:stCondLst>
                      <p:childTnLst>
                        <p:par>
                          <p:cTn id="288" fill="hold">
                            <p:stCondLst>
                              <p:cond delay="0"/>
                            </p:stCondLst>
                            <p:childTnLst>
                              <p:par>
                                <p:cTn id="289" presetID="1" presetClass="entr" fill="hold" nodeType="clickEffect">
                                  <p:stCondLst>
                                    <p:cond delay="0"/>
                                  </p:stCondLst>
                                  <p:childTnLst>
                                    <p:set>
                                      <p:cBhvr>
                                        <p:cTn id="290" dur="1" fill="hold">
                                          <p:stCondLst>
                                            <p:cond delay="0"/>
                                          </p:stCondLst>
                                        </p:cTn>
                                        <p:tgtEl>
                                          <p:spTgt spid="496065071">
                                            <p:txEl>
                                              <p:pRg st="0" end="0"/>
                                            </p:txEl>
                                          </p:spTgt>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ntr" fill="hold" nodeType="clickEffect">
                                  <p:stCondLst>
                                    <p:cond delay="0"/>
                                  </p:stCondLst>
                                  <p:childTnLst>
                                    <p:set>
                                      <p:cBhvr>
                                        <p:cTn id="294" dur="1" fill="hold">
                                          <p:stCondLst>
                                            <p:cond delay="0"/>
                                          </p:stCondLst>
                                        </p:cTn>
                                        <p:tgtEl>
                                          <p:spTgt spid="496065071">
                                            <p:txEl>
                                              <p:pRg st="1" end="1"/>
                                            </p:txEl>
                                          </p:spTgt>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fill="hold" nodeType="clickEffect">
                                  <p:stCondLst>
                                    <p:cond delay="0"/>
                                  </p:stCondLst>
                                  <p:childTnLst>
                                    <p:set>
                                      <p:cBhvr>
                                        <p:cTn id="298" dur="1" fill="hold">
                                          <p:stCondLst>
                                            <p:cond delay="0"/>
                                          </p:stCondLst>
                                        </p:cTn>
                                        <p:tgtEl>
                                          <p:spTgt spid="496065071">
                                            <p:txEl>
                                              <p:pRg st="2" end="2"/>
                                            </p:txEl>
                                          </p:spTgt>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fill="hold" nodeType="clickEffect">
                                  <p:stCondLst>
                                    <p:cond delay="0"/>
                                  </p:stCondLst>
                                  <p:childTnLst>
                                    <p:set>
                                      <p:cBhvr>
                                        <p:cTn id="302" dur="1" fill="hold">
                                          <p:stCondLst>
                                            <p:cond delay="0"/>
                                          </p:stCondLst>
                                        </p:cTn>
                                        <p:tgtEl>
                                          <p:spTgt spid="496065071">
                                            <p:txEl>
                                              <p:pRg st="3" end="3"/>
                                            </p:txEl>
                                          </p:spTgt>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fill="hold" nodeType="clickEffect">
                                  <p:stCondLst>
                                    <p:cond delay="0"/>
                                  </p:stCondLst>
                                  <p:childTnLst>
                                    <p:set>
                                      <p:cBhvr>
                                        <p:cTn id="306" dur="1" fill="hold">
                                          <p:stCondLst>
                                            <p:cond delay="0"/>
                                          </p:stCondLst>
                                        </p:cTn>
                                        <p:tgtEl>
                                          <p:spTgt spid="496065071">
                                            <p:txEl>
                                              <p:pRg st="4" end="4"/>
                                            </p:txEl>
                                          </p:spTgt>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fill="hold" nodeType="clickEffect">
                                  <p:stCondLst>
                                    <p:cond delay="0"/>
                                  </p:stCondLst>
                                  <p:childTnLst>
                                    <p:set>
                                      <p:cBhvr>
                                        <p:cTn id="310" dur="1" fill="hold">
                                          <p:stCondLst>
                                            <p:cond delay="0"/>
                                          </p:stCondLst>
                                        </p:cTn>
                                        <p:tgtEl>
                                          <p:spTgt spid="496065071">
                                            <p:txEl>
                                              <p:pRg st="5" end="5"/>
                                            </p:txEl>
                                          </p:spTgt>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fill="hold" nodeType="clickEffect">
                                  <p:stCondLst>
                                    <p:cond delay="0"/>
                                  </p:stCondLst>
                                  <p:childTnLst>
                                    <p:set>
                                      <p:cBhvr>
                                        <p:cTn id="314" dur="1" fill="hold">
                                          <p:stCondLst>
                                            <p:cond delay="0"/>
                                          </p:stCondLst>
                                        </p:cTn>
                                        <p:tgtEl>
                                          <p:spTgt spid="49606507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86659589"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Two definitions of “evolution”</a:t>
            </a:r>
            <a:endParaRPr lang="en-US" sz="4400" b="0" strike="noStrike" spc="-1">
              <a:solidFill>
                <a:srgbClr val="000000"/>
              </a:solidFill>
              <a:latin typeface="Arial"/>
            </a:endParaRPr>
          </a:p>
        </p:txBody>
      </p:sp>
      <p:grpSp>
        <p:nvGrpSpPr>
          <p:cNvPr id="993575287" name="Group 1"/>
          <p:cNvGrpSpPr/>
          <p:nvPr/>
        </p:nvGrpSpPr>
        <p:grpSpPr bwMode="auto">
          <a:xfrm>
            <a:off x="1417320" y="1709280"/>
            <a:ext cx="2971440" cy="2226960"/>
            <a:chOff x="1417320" y="1709280"/>
            <a:chExt cx="2971440" cy="2226960"/>
          </a:xfrm>
        </p:grpSpPr>
        <p:cxnSp>
          <p:nvCxnSpPr>
            <p:cNvPr id="139" name="Straight Connector 1"/>
            <p:cNvCxnSpPr/>
            <p:nvPr/>
          </p:nvCxnSpPr>
          <p:spPr bwMode="auto">
            <a:xfrm flipH="1">
              <a:off x="2049120" y="2164680"/>
              <a:ext cx="2139480" cy="1771920"/>
            </a:xfrm>
            <a:prstGeom prst="straightConnector1">
              <a:avLst/>
            </a:prstGeom>
            <a:ln w="25560">
              <a:solidFill>
                <a:srgbClr val="000000"/>
              </a:solidFill>
              <a:miter/>
            </a:ln>
          </p:spPr>
        </p:cxnSp>
        <p:cxnSp>
          <p:nvCxnSpPr>
            <p:cNvPr id="140" name="Straight Connector 2"/>
            <p:cNvCxnSpPr/>
            <p:nvPr/>
          </p:nvCxnSpPr>
          <p:spPr bwMode="auto">
            <a:xfrm>
              <a:off x="1566720" y="1995840"/>
              <a:ext cx="896400" cy="1590840"/>
            </a:xfrm>
            <a:prstGeom prst="straightConnector1">
              <a:avLst/>
            </a:prstGeom>
            <a:ln w="25560">
              <a:solidFill>
                <a:srgbClr val="000000"/>
              </a:solidFill>
              <a:miter/>
            </a:ln>
          </p:spPr>
        </p:cxnSp>
        <p:cxnSp>
          <p:nvCxnSpPr>
            <p:cNvPr id="141" name="Straight Connector 3"/>
            <p:cNvCxnSpPr/>
            <p:nvPr/>
          </p:nvCxnSpPr>
          <p:spPr bwMode="auto">
            <a:xfrm>
              <a:off x="2099160" y="2039040"/>
              <a:ext cx="714600" cy="1268640"/>
            </a:xfrm>
            <a:prstGeom prst="straightConnector1">
              <a:avLst/>
            </a:prstGeom>
            <a:ln w="25560">
              <a:solidFill>
                <a:srgbClr val="000000"/>
              </a:solidFill>
              <a:miter/>
            </a:ln>
          </p:spPr>
        </p:cxnSp>
        <p:cxnSp>
          <p:nvCxnSpPr>
            <p:cNvPr id="142" name="Straight Connector 10"/>
            <p:cNvCxnSpPr/>
            <p:nvPr/>
          </p:nvCxnSpPr>
          <p:spPr bwMode="auto">
            <a:xfrm>
              <a:off x="2548080" y="1955520"/>
              <a:ext cx="603720" cy="1071720"/>
            </a:xfrm>
            <a:prstGeom prst="straightConnector1">
              <a:avLst/>
            </a:prstGeom>
            <a:ln w="25560">
              <a:solidFill>
                <a:srgbClr val="000000"/>
              </a:solidFill>
              <a:miter/>
            </a:ln>
          </p:spPr>
        </p:cxnSp>
        <p:cxnSp>
          <p:nvCxnSpPr>
            <p:cNvPr id="143" name="Straight Connector 11"/>
            <p:cNvCxnSpPr/>
            <p:nvPr/>
          </p:nvCxnSpPr>
          <p:spPr bwMode="auto">
            <a:xfrm>
              <a:off x="3058560" y="1955520"/>
              <a:ext cx="441720" cy="784080"/>
            </a:xfrm>
            <a:prstGeom prst="straightConnector1">
              <a:avLst/>
            </a:prstGeom>
            <a:ln w="25560">
              <a:solidFill>
                <a:srgbClr val="000000"/>
              </a:solidFill>
              <a:miter/>
            </a:ln>
          </p:spPr>
        </p:cxnSp>
        <p:cxnSp>
          <p:nvCxnSpPr>
            <p:cNvPr id="144" name="Straight Connector 12"/>
            <p:cNvCxnSpPr/>
            <p:nvPr/>
          </p:nvCxnSpPr>
          <p:spPr bwMode="auto">
            <a:xfrm>
              <a:off x="3575519" y="1955520"/>
              <a:ext cx="273240" cy="485640"/>
            </a:xfrm>
            <a:prstGeom prst="straightConnector1">
              <a:avLst/>
            </a:prstGeom>
            <a:ln w="25560">
              <a:solidFill>
                <a:srgbClr val="000000"/>
              </a:solidFill>
              <a:miter/>
            </a:ln>
          </p:spPr>
        </p:cxnSp>
        <p:pic>
          <p:nvPicPr>
            <p:cNvPr id="145" name="Picture 11" descr="tulip_12"/>
            <p:cNvPicPr/>
            <p:nvPr/>
          </p:nvPicPr>
          <p:blipFill>
            <a:blip r:embed="rId3"/>
            <a:stretch/>
          </p:blipFill>
          <p:spPr bwMode="auto">
            <a:xfrm>
              <a:off x="3976920" y="1709280"/>
              <a:ext cx="411840" cy="449640"/>
            </a:xfrm>
            <a:prstGeom prst="rect">
              <a:avLst/>
            </a:prstGeom>
            <a:ln w="9360">
              <a:solidFill>
                <a:srgbClr val="000000"/>
              </a:solidFill>
              <a:miter/>
            </a:ln>
          </p:spPr>
        </p:pic>
        <p:pic>
          <p:nvPicPr>
            <p:cNvPr id="146" name="Picture 12" descr="penguin"/>
            <p:cNvPicPr/>
            <p:nvPr/>
          </p:nvPicPr>
          <p:blipFill>
            <a:blip r:embed="rId4"/>
            <a:stretch/>
          </p:blipFill>
          <p:spPr bwMode="auto">
            <a:xfrm>
              <a:off x="2971080" y="1760400"/>
              <a:ext cx="358560" cy="389880"/>
            </a:xfrm>
            <a:prstGeom prst="rect">
              <a:avLst/>
            </a:prstGeom>
            <a:ln w="9360">
              <a:solidFill>
                <a:srgbClr val="000000"/>
              </a:solidFill>
              <a:miter/>
            </a:ln>
          </p:spPr>
        </p:pic>
        <p:pic>
          <p:nvPicPr>
            <p:cNvPr id="147" name="Picture 13" descr="saguaro_natl_monument01"/>
            <p:cNvPicPr/>
            <p:nvPr/>
          </p:nvPicPr>
          <p:blipFill>
            <a:blip r:embed="rId5"/>
            <a:stretch/>
          </p:blipFill>
          <p:spPr bwMode="auto">
            <a:xfrm>
              <a:off x="1962360" y="1765080"/>
              <a:ext cx="349200" cy="381240"/>
            </a:xfrm>
            <a:prstGeom prst="rect">
              <a:avLst/>
            </a:prstGeom>
            <a:ln w="9360">
              <a:solidFill>
                <a:srgbClr val="000000"/>
              </a:solidFill>
              <a:miter/>
            </a:ln>
          </p:spPr>
        </p:pic>
        <p:pic>
          <p:nvPicPr>
            <p:cNvPr id="148" name="Picture 14" descr="http://news.nationalgeographic.com/news/2007/09/images/070928-frog-picture_big.jpg"/>
            <p:cNvPicPr/>
            <p:nvPr/>
          </p:nvPicPr>
          <p:blipFill>
            <a:blip r:embed="rId6"/>
            <a:stretch/>
          </p:blipFill>
          <p:spPr bwMode="auto">
            <a:xfrm>
              <a:off x="3495600" y="1778040"/>
              <a:ext cx="315360" cy="354960"/>
            </a:xfrm>
            <a:prstGeom prst="rect">
              <a:avLst/>
            </a:prstGeom>
            <a:ln w="9360">
              <a:solidFill>
                <a:srgbClr val="000000"/>
              </a:solidFill>
              <a:miter/>
            </a:ln>
          </p:spPr>
        </p:pic>
        <p:pic>
          <p:nvPicPr>
            <p:cNvPr id="149" name="Picture 15" descr="http://www.diveatlas.com/travel/California11/SharkCloseMK.jpg"/>
            <p:cNvPicPr/>
            <p:nvPr/>
          </p:nvPicPr>
          <p:blipFill>
            <a:blip r:embed="rId7"/>
            <a:stretch/>
          </p:blipFill>
          <p:spPr bwMode="auto">
            <a:xfrm>
              <a:off x="2477519" y="1779480"/>
              <a:ext cx="328320" cy="318240"/>
            </a:xfrm>
            <a:prstGeom prst="rect">
              <a:avLst/>
            </a:prstGeom>
            <a:ln w="9360">
              <a:solidFill>
                <a:srgbClr val="000000"/>
              </a:solidFill>
              <a:miter/>
            </a:ln>
          </p:spPr>
        </p:pic>
        <p:pic>
          <p:nvPicPr>
            <p:cNvPr id="150" name="Picture 16" descr="e_coli"/>
            <p:cNvPicPr/>
            <p:nvPr/>
          </p:nvPicPr>
          <p:blipFill>
            <a:blip r:embed="rId8"/>
            <a:stretch/>
          </p:blipFill>
          <p:spPr bwMode="auto">
            <a:xfrm>
              <a:off x="1417320" y="1742040"/>
              <a:ext cx="379080" cy="426600"/>
            </a:xfrm>
            <a:prstGeom prst="rect">
              <a:avLst/>
            </a:prstGeom>
            <a:ln w="9360">
              <a:solidFill>
                <a:srgbClr val="000000"/>
              </a:solidFill>
              <a:miter/>
            </a:ln>
          </p:spPr>
        </p:pic>
      </p:grpSp>
      <p:pic>
        <p:nvPicPr>
          <p:cNvPr id="1970263379" name="Picture 21" descr=""/>
          <p:cNvPicPr/>
          <p:nvPr/>
        </p:nvPicPr>
        <p:blipFill>
          <a:blip r:embed="rId9"/>
          <a:stretch/>
        </p:blipFill>
        <p:spPr bwMode="auto">
          <a:xfrm>
            <a:off x="6200640" y="1245960"/>
            <a:ext cx="2140560" cy="3206160"/>
          </a:xfrm>
          <a:prstGeom prst="rect">
            <a:avLst/>
          </a:prstGeom>
          <a:ln w="0">
            <a:noFill/>
          </a:ln>
        </p:spPr>
      </p:pic>
      <p:sp>
        <p:nvSpPr>
          <p:cNvPr id="737523610" name="Rectangle 5"/>
          <p:cNvSpPr/>
          <p:nvPr/>
        </p:nvSpPr>
        <p:spPr bwMode="auto">
          <a:xfrm>
            <a:off x="789480" y="3918960"/>
            <a:ext cx="4114440" cy="1904759"/>
          </a:xfrm>
          <a:prstGeom prst="rect">
            <a:avLst/>
          </a:prstGeom>
          <a:noFill/>
          <a:ln w="9360">
            <a:noFill/>
          </a:ln>
        </p:spPr>
        <p:style>
          <a:lnRef idx="0"/>
          <a:fillRef idx="0"/>
          <a:effectRef idx="0"/>
          <a:fontRef idx="minor"/>
        </p:style>
        <p:txBody>
          <a:bodyPr numCol="1" spcCol="0" anchor="t">
            <a:noAutofit/>
          </a:bodyPr>
          <a:p>
            <a:pPr marL="231840" indent="-231840" defTabSz="914400">
              <a:lnSpc>
                <a:spcPct val="100000"/>
              </a:lnSpc>
              <a:spcBef>
                <a:spcPts val="479"/>
              </a:spcBef>
              <a:tabLst>
                <a:tab pos="0" algn="l"/>
              </a:tabLst>
              <a:defRPr/>
            </a:pPr>
            <a:r>
              <a:rPr lang="en-US" sz="2400" b="0" strike="noStrike" spc="-1">
                <a:solidFill>
                  <a:schemeClr val="dk1"/>
                </a:solidFill>
                <a:latin typeface="Calibri"/>
              </a:rPr>
              <a:t>1. The theory that all species are descended from a common ancestor, and have changed with time</a:t>
            </a:r>
            <a:endParaRPr lang="en-US" sz="2400" b="0" strike="noStrike" spc="-1">
              <a:solidFill>
                <a:srgbClr val="000000"/>
              </a:solidFill>
              <a:latin typeface="IBM Plex Sans"/>
            </a:endParaRPr>
          </a:p>
        </p:txBody>
      </p:sp>
      <p:sp>
        <p:nvSpPr>
          <p:cNvPr id="1708873765" name="Rectangle 2"/>
          <p:cNvSpPr/>
          <p:nvPr/>
        </p:nvSpPr>
        <p:spPr bwMode="auto">
          <a:xfrm>
            <a:off x="5739120" y="4542480"/>
            <a:ext cx="4114440" cy="1371240"/>
          </a:xfrm>
          <a:prstGeom prst="rect">
            <a:avLst/>
          </a:prstGeom>
          <a:noFill/>
          <a:ln w="9360">
            <a:noFill/>
          </a:ln>
        </p:spPr>
        <p:style>
          <a:lnRef idx="0"/>
          <a:fillRef idx="0"/>
          <a:effectRef idx="0"/>
          <a:fontRef idx="minor"/>
        </p:style>
        <p:txBody>
          <a:bodyPr numCol="1" spcCol="0" anchor="t">
            <a:noAutofit/>
          </a:bodyPr>
          <a:p>
            <a:pPr marL="231840" indent="-231840" defTabSz="914400">
              <a:lnSpc>
                <a:spcPct val="100000"/>
              </a:lnSpc>
              <a:spcBef>
                <a:spcPts val="479"/>
              </a:spcBef>
              <a:tabLst>
                <a:tab pos="0" algn="l"/>
              </a:tabLst>
              <a:defRPr/>
            </a:pPr>
            <a:r>
              <a:rPr lang="en-US" sz="2400" b="0" strike="noStrike" spc="-1">
                <a:solidFill>
                  <a:schemeClr val="dk1"/>
                </a:solidFill>
                <a:latin typeface="Calibri"/>
              </a:rPr>
              <a:t>2. A genetic change in a population</a:t>
            </a:r>
            <a:endParaRPr lang="en-US" sz="2400" b="0" strike="noStrike" spc="-1">
              <a:solidFill>
                <a:srgbClr val="000000"/>
              </a:solidFill>
              <a:latin typeface="IBM Plex San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315" dur="indefinite" restart="never" nodeType="tmRoot">
          <p:childTnLst>
            <p:seq>
              <p:cTn id="316" dur="indefinite" nodeType="mainSeq">
                <p:childTnLst>
                  <p:par>
                    <p:cTn id="317" fill="hold">
                      <p:stCondLst>
                        <p:cond delay="indefinite"/>
                      </p:stCondLst>
                      <p:childTnLst>
                        <p:par>
                          <p:cTn id="318" fill="hold">
                            <p:stCondLst>
                              <p:cond delay="0"/>
                            </p:stCondLst>
                            <p:childTnLst>
                              <p:par>
                                <p:cTn id="319" presetID="1" presetClass="entr" fill="hold" nodeType="clickEffect">
                                  <p:stCondLst>
                                    <p:cond delay="0"/>
                                  </p:stCondLst>
                                  <p:childTnLst>
                                    <p:set>
                                      <p:cBhvr>
                                        <p:cTn id="320" dur="1" fill="hold">
                                          <p:stCondLst>
                                            <p:cond delay="0"/>
                                          </p:stCondLst>
                                        </p:cTn>
                                        <p:tgtEl>
                                          <p:spTgt spid="1970263379"/>
                                        </p:tgtEl>
                                        <p:attrNameLst>
                                          <p:attrName>style.visibility</p:attrName>
                                        </p:attrNameLst>
                                      </p:cBhvr>
                                      <p:to>
                                        <p:strVal val="visible"/>
                                      </p:to>
                                    </p:set>
                                  </p:childTnLst>
                                </p:cTn>
                              </p:par>
                              <p:par>
                                <p:cTn id="321" presetID="1" presetClass="entr" fill="hold" nodeType="withEffect">
                                  <p:stCondLst>
                                    <p:cond delay="0"/>
                                  </p:stCondLst>
                                  <p:childTnLst>
                                    <p:set>
                                      <p:cBhvr>
                                        <p:cTn id="322" dur="1" fill="hold">
                                          <p:stCondLst>
                                            <p:cond delay="0"/>
                                          </p:stCondLst>
                                        </p:cTn>
                                        <p:tgtEl>
                                          <p:spTgt spid="1708873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61849132"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Genotype &amp; Phenotype</a:t>
            </a:r>
            <a:endParaRPr lang="en-US" sz="4400" b="0" strike="noStrike" spc="-1">
              <a:solidFill>
                <a:srgbClr val="000000"/>
              </a:solidFill>
              <a:latin typeface="Arial"/>
            </a:endParaRPr>
          </a:p>
        </p:txBody>
      </p:sp>
      <p:sp>
        <p:nvSpPr>
          <p:cNvPr id="451966763" name="PlaceHolder 2"/>
          <p:cNvSpPr>
            <a:spLocks noGrp="1"/>
          </p:cNvSpPr>
          <p:nvPr>
            <p:ph type="subTitle"/>
          </p:nvPr>
        </p:nvSpPr>
        <p:spPr bwMode="auto">
          <a:xfrm>
            <a:off x="504000" y="1326240"/>
            <a:ext cx="9071640" cy="3288240"/>
          </a:xfrm>
          <a:prstGeom prst="rect">
            <a:avLst/>
          </a:prstGeom>
          <a:noFill/>
          <a:ln w="0">
            <a:noFill/>
          </a:ln>
        </p:spPr>
        <p:txBody>
          <a:bodyPr lIns="0" tIns="0" rIns="0" bIns="0" anchor="t">
            <a:noAutofit/>
          </a:bodyPr>
          <a:p>
            <a:pPr indent="0">
              <a:buNone/>
              <a:defRPr/>
            </a:pPr>
            <a:r>
              <a:rPr lang="en-US" sz="3200" b="0" strike="noStrike" spc="-1">
                <a:solidFill>
                  <a:srgbClr val="000000"/>
                </a:solidFill>
                <a:latin typeface="Arial"/>
              </a:rPr>
              <a:t>Genotype – a set of genes responsible for a particular trait</a:t>
            </a:r>
            <a:endParaRPr lang="en-US" sz="3200" b="0" strike="noStrike" spc="-1">
              <a:solidFill>
                <a:srgbClr val="000000"/>
              </a:solidFill>
              <a:latin typeface="Arial"/>
            </a:endParaRPr>
          </a:p>
          <a:p>
            <a:pPr indent="0">
              <a:buNone/>
              <a:defRPr/>
            </a:pPr>
            <a:endParaRPr lang="en-US" sz="3200" b="0" strike="noStrike" spc="-1">
              <a:solidFill>
                <a:srgbClr val="000000"/>
              </a:solidFill>
              <a:latin typeface="Arial"/>
            </a:endParaRPr>
          </a:p>
          <a:p>
            <a:pPr indent="0">
              <a:buNone/>
              <a:defRPr/>
            </a:pPr>
            <a:r>
              <a:rPr lang="en-US" sz="3200" b="0" strike="noStrike" spc="-1">
                <a:solidFill>
                  <a:srgbClr val="000000"/>
                </a:solidFill>
                <a:latin typeface="Arial"/>
              </a:rPr>
              <a:t>Phenotype – an individual’s observed trait</a:t>
            </a:r>
            <a:endParaRPr lang="en-US" sz="3200" b="0" strike="noStrike" spc="-1">
              <a:solidFill>
                <a:srgbClr val="000000"/>
              </a:solidFill>
              <a:latin typeface="Arial"/>
            </a:endParaRPr>
          </a:p>
        </p:txBody>
      </p:sp>
      <p:pic>
        <p:nvPicPr>
          <p:cNvPr id="1109199670" name="" descr=""/>
          <p:cNvPicPr/>
          <p:nvPr/>
        </p:nvPicPr>
        <p:blipFill>
          <a:blip r:embed="rId3"/>
          <a:stretch/>
        </p:blipFill>
        <p:spPr bwMode="auto">
          <a:xfrm>
            <a:off x="3968640" y="3378960"/>
            <a:ext cx="2142720" cy="214272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323" dur="indefinite" restart="never" nodeType="tmRoot">
          <p:childTnLst>
            <p:seq>
              <p:cTn id="324" dur="indefinite" nodeType="mainSeq">
                <p:childTnLst>
                  <p:par>
                    <p:cTn id="325" fill="hold">
                      <p:stCondLst>
                        <p:cond delay="indefinite"/>
                      </p:stCondLst>
                      <p:childTnLst>
                        <p:par>
                          <p:cTn id="326" fill="hold">
                            <p:stCondLst>
                              <p:cond delay="0"/>
                            </p:stCondLst>
                            <p:childTnLst>
                              <p:par>
                                <p:cTn id="327" presetID="1" presetClass="entr" fill="hold" nodeType="clickEffect">
                                  <p:stCondLst>
                                    <p:cond delay="0"/>
                                  </p:stCondLst>
                                  <p:childTnLst>
                                    <p:set>
                                      <p:cBhvr>
                                        <p:cTn id="328" dur="1" fill="hold">
                                          <p:stCondLst>
                                            <p:cond delay="0"/>
                                          </p:stCondLst>
                                        </p:cTn>
                                        <p:tgtEl>
                                          <p:spTgt spid="451966763">
                                            <p:txEl>
                                              <p:pRg st="0" end="0"/>
                                            </p:txEl>
                                          </p:spTgt>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fill="hold" nodeType="clickEffect">
                                  <p:stCondLst>
                                    <p:cond delay="0"/>
                                  </p:stCondLst>
                                  <p:childTnLst>
                                    <p:set>
                                      <p:cBhvr>
                                        <p:cTn id="332" dur="1" fill="hold">
                                          <p:stCondLst>
                                            <p:cond delay="0"/>
                                          </p:stCondLst>
                                        </p:cTn>
                                        <p:tgtEl>
                                          <p:spTgt spid="451966763">
                                            <p:txEl>
                                              <p:pRg st="2" end="2"/>
                                            </p:txEl>
                                          </p:spTgt>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ntr" fill="hold" nodeType="clickEffect">
                                  <p:stCondLst>
                                    <p:cond delay="0"/>
                                  </p:stCondLst>
                                  <p:childTnLst>
                                    <p:set>
                                      <p:cBhvr>
                                        <p:cTn id="336" dur="1" fill="hold">
                                          <p:stCondLst>
                                            <p:cond delay="0"/>
                                          </p:stCondLst>
                                        </p:cTn>
                                        <p:tgtEl>
                                          <p:spTgt spid="1109199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27964648" name="PlaceHolder 1"/>
          <p:cNvSpPr>
            <a:spLocks noGrp="1"/>
          </p:cNvSpPr>
          <p:nvPr>
            <p:ph type="title"/>
          </p:nvPr>
        </p:nvSpPr>
        <p:spPr bwMode="auto">
          <a:xfrm>
            <a:off x="504000" y="73800"/>
            <a:ext cx="9071640" cy="125028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Four Postulates of Evolution by Natural Selection</a:t>
            </a:r>
            <a:endParaRPr lang="en-US" sz="4400" b="0" strike="noStrike" spc="-1">
              <a:solidFill>
                <a:srgbClr val="000000"/>
              </a:solidFill>
              <a:latin typeface="Arial"/>
            </a:endParaRPr>
          </a:p>
        </p:txBody>
      </p:sp>
      <p:sp>
        <p:nvSpPr>
          <p:cNvPr id="1957808803" name="PlaceHolder 2"/>
          <p:cNvSpPr>
            <a:spLocks noGrp="1"/>
          </p:cNvSpPr>
          <p:nvPr>
            <p:ph/>
          </p:nvPr>
        </p:nvSpPr>
        <p:spPr bwMode="auto">
          <a:xfrm>
            <a:off x="504000" y="1326240"/>
            <a:ext cx="4426920" cy="3288240"/>
          </a:xfrm>
          <a:prstGeom prst="rect">
            <a:avLst/>
          </a:prstGeom>
          <a:noFill/>
          <a:ln w="0">
            <a:noFill/>
          </a:ln>
        </p:spPr>
        <p:txBody>
          <a:bodyPr lIns="0" tIns="0" rIns="0" bIns="0" anchor="t">
            <a:normAutofit fontScale="81242"/>
          </a:bodyPr>
          <a:p>
            <a:pPr marL="432000" indent="-324000" defTabSz="914400">
              <a:lnSpc>
                <a:spcPct val="90000"/>
              </a:lnSpc>
              <a:spcBef>
                <a:spcPts val="1001"/>
              </a:spcBef>
              <a:buClr>
                <a:srgbClr val="000000"/>
              </a:buClr>
              <a:buSzPct val="45000"/>
              <a:buFont typeface="Wingdings"/>
              <a:buChar char=""/>
              <a:defRPr/>
            </a:pPr>
            <a:r>
              <a:rPr lang="en-US" sz="2800" b="0" strike="noStrike" spc="-1">
                <a:solidFill>
                  <a:schemeClr val="dk1"/>
                </a:solidFill>
                <a:latin typeface="Calibri"/>
              </a:rPr>
              <a:t>Individuals within species are variable</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defRPr/>
            </a:pPr>
            <a:r>
              <a:rPr lang="en-US" sz="2800" b="0" strike="noStrike" spc="-1">
                <a:solidFill>
                  <a:schemeClr val="dk1"/>
                </a:solidFill>
                <a:latin typeface="Calibri"/>
              </a:rPr>
              <a:t>Some of these variations are passed on to offspring</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defRPr/>
            </a:pPr>
            <a:r>
              <a:rPr lang="en-US" sz="2800" b="0" strike="noStrike" spc="-1">
                <a:solidFill>
                  <a:schemeClr val="dk1"/>
                </a:solidFill>
                <a:latin typeface="Calibri"/>
              </a:rPr>
              <a:t>In every generation, more offspring are produced than can survive</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defRPr/>
            </a:pPr>
            <a:r>
              <a:rPr lang="en-US" sz="2800" b="0" strike="noStrike" spc="-1">
                <a:solidFill>
                  <a:schemeClr val="dk1"/>
                </a:solidFill>
                <a:latin typeface="Calibri"/>
              </a:rPr>
              <a:t>Survival and reproduction are not random</a:t>
            </a:r>
            <a:endParaRPr lang="en-US" sz="2800" b="0" strike="noStrike" spc="-1">
              <a:solidFill>
                <a:srgbClr val="000000"/>
              </a:solidFill>
              <a:latin typeface="Arial"/>
            </a:endParaRPr>
          </a:p>
        </p:txBody>
      </p:sp>
      <p:pic>
        <p:nvPicPr>
          <p:cNvPr id="1397580757" name="Picture 17" descr=""/>
          <p:cNvPicPr/>
          <p:nvPr/>
        </p:nvPicPr>
        <p:blipFill>
          <a:blip r:embed="rId3"/>
          <a:srcRect l="0" t="3207" r="0" b="0"/>
          <a:stretch/>
        </p:blipFill>
        <p:spPr bwMode="auto">
          <a:xfrm>
            <a:off x="7141680" y="1236600"/>
            <a:ext cx="2733840" cy="4330800"/>
          </a:xfrm>
          <a:prstGeom prst="rect">
            <a:avLst/>
          </a:prstGeom>
          <a:ln w="0">
            <a:noFill/>
          </a:ln>
        </p:spPr>
      </p:pic>
      <p:sp>
        <p:nvSpPr>
          <p:cNvPr id="708100644" name="TextBox 4"/>
          <p:cNvSpPr/>
          <p:nvPr/>
        </p:nvSpPr>
        <p:spPr bwMode="auto">
          <a:xfrm>
            <a:off x="114840" y="4549680"/>
            <a:ext cx="7311600" cy="1065960"/>
          </a:xfrm>
          <a:prstGeom prst="rect">
            <a:avLst/>
          </a:prstGeom>
          <a:noFill/>
          <a:ln w="0">
            <a:noFill/>
          </a:ln>
        </p:spPr>
        <p:style>
          <a:lnRef idx="0"/>
          <a:fillRef idx="0"/>
          <a:effectRef idx="0"/>
          <a:fontRef idx="minor"/>
        </p:style>
        <p:txBody>
          <a:bodyPr lIns="90000" tIns="45000" rIns="90000" bIns="45000" anchor="t">
            <a:spAutoFit/>
          </a:bodyPr>
          <a:p>
            <a:pPr defTabSz="914400">
              <a:lnSpc>
                <a:spcPct val="100000"/>
              </a:lnSpc>
              <a:defRPr/>
            </a:pPr>
            <a:r>
              <a:rPr lang="en-US" sz="2400" b="0" strike="noStrike" spc="-1">
                <a:solidFill>
                  <a:schemeClr val="accent1">
                    <a:lumMod val="75000"/>
                  </a:schemeClr>
                </a:solidFill>
                <a:latin typeface="Calibri"/>
              </a:rPr>
              <a:t>Fitness:</a:t>
            </a:r>
            <a:r>
              <a:rPr lang="en-US" sz="2400" b="0" strike="noStrike" spc="-1">
                <a:solidFill>
                  <a:schemeClr val="dk1"/>
                </a:solidFill>
                <a:latin typeface="Calibri"/>
              </a:rPr>
              <a:t> </a:t>
            </a:r>
            <a:r>
              <a:rPr lang="en-US" sz="2000" b="0" strike="noStrike" spc="-1">
                <a:solidFill>
                  <a:schemeClr val="dk1"/>
                </a:solidFill>
                <a:latin typeface="Calibri"/>
              </a:rPr>
              <a:t>How good a particular genotype is </a:t>
            </a:r>
            <a:r>
              <a:rPr lang="en-US" sz="2000" b="1" strike="noStrike" spc="-1">
                <a:solidFill>
                  <a:schemeClr val="dk1"/>
                </a:solidFill>
                <a:latin typeface="Calibri"/>
              </a:rPr>
              <a:t>at leaving offspring</a:t>
            </a:r>
            <a:r>
              <a:rPr lang="en-US" sz="2000" b="0" strike="noStrike" spc="-1">
                <a:solidFill>
                  <a:schemeClr val="dk1"/>
                </a:solidFill>
                <a:latin typeface="Calibri"/>
              </a:rPr>
              <a:t> in the next generation relative to other genotypes. </a:t>
            </a:r>
            <a:endParaRPr lang="en-US" sz="2000" b="0" strike="noStrike" spc="-1">
              <a:solidFill>
                <a:srgbClr val="000000"/>
              </a:solidFill>
              <a:latin typeface="IBM Plex Sans"/>
            </a:endParaRPr>
          </a:p>
          <a:p>
            <a:pPr defTabSz="914400">
              <a:lnSpc>
                <a:spcPct val="100000"/>
              </a:lnSpc>
              <a:defRPr/>
            </a:pPr>
            <a:r>
              <a:rPr lang="en-US" sz="2000" b="0" strike="noStrike" spc="-1">
                <a:solidFill>
                  <a:schemeClr val="dk1"/>
                </a:solidFill>
                <a:latin typeface="Calibri"/>
              </a:rPr>
              <a:t>In the beetle example, the orange beetles have higher fitness</a:t>
            </a:r>
            <a:endParaRPr lang="en-US" sz="2000" b="0" strike="noStrike" spc="-1">
              <a:solidFill>
                <a:srgbClr val="000000"/>
              </a:solidFill>
              <a:latin typeface="IBM Plex San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337" dur="indefinite" restart="never" nodeType="tmRoot">
          <p:childTnLst>
            <p:seq>
              <p:cTn id="338" dur="indefinite" nodeType="mainSeq">
                <p:childTnLst>
                  <p:par>
                    <p:cTn id="339" fill="hold">
                      <p:stCondLst>
                        <p:cond delay="indefinite"/>
                      </p:stCondLst>
                      <p:childTnLst>
                        <p:par>
                          <p:cTn id="340" fill="hold">
                            <p:stCondLst>
                              <p:cond delay="0"/>
                            </p:stCondLst>
                            <p:childTnLst>
                              <p:par>
                                <p:cTn id="341" presetID="1" presetClass="entr" fill="hold" nodeType="clickEffect">
                                  <p:stCondLst>
                                    <p:cond delay="0"/>
                                  </p:stCondLst>
                                  <p:childTnLst>
                                    <p:set>
                                      <p:cBhvr>
                                        <p:cTn id="342" dur="1" fill="hold">
                                          <p:stCondLst>
                                            <p:cond delay="0"/>
                                          </p:stCondLst>
                                        </p:cTn>
                                        <p:tgtEl>
                                          <p:spTgt spid="1957808803">
                                            <p:txEl>
                                              <p:pRg st="0" end="0"/>
                                            </p:txEl>
                                          </p:spTgt>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fill="hold" nodeType="clickEffect">
                                  <p:stCondLst>
                                    <p:cond delay="0"/>
                                  </p:stCondLst>
                                  <p:childTnLst>
                                    <p:set>
                                      <p:cBhvr>
                                        <p:cTn id="346" dur="1" fill="hold">
                                          <p:stCondLst>
                                            <p:cond delay="0"/>
                                          </p:stCondLst>
                                        </p:cTn>
                                        <p:tgtEl>
                                          <p:spTgt spid="1957808803">
                                            <p:txEl>
                                              <p:pRg st="1" end="1"/>
                                            </p:txEl>
                                          </p:spTgt>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fill="hold" nodeType="clickEffect">
                                  <p:stCondLst>
                                    <p:cond delay="0"/>
                                  </p:stCondLst>
                                  <p:childTnLst>
                                    <p:set>
                                      <p:cBhvr>
                                        <p:cTn id="350" dur="1" fill="hold">
                                          <p:stCondLst>
                                            <p:cond delay="0"/>
                                          </p:stCondLst>
                                        </p:cTn>
                                        <p:tgtEl>
                                          <p:spTgt spid="1957808803">
                                            <p:txEl>
                                              <p:pRg st="2" end="2"/>
                                            </p:txEl>
                                          </p:spTgt>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fill="hold" nodeType="clickEffect">
                                  <p:stCondLst>
                                    <p:cond delay="0"/>
                                  </p:stCondLst>
                                  <p:childTnLst>
                                    <p:set>
                                      <p:cBhvr>
                                        <p:cTn id="354" dur="1" fill="hold">
                                          <p:stCondLst>
                                            <p:cond delay="0"/>
                                          </p:stCondLst>
                                        </p:cTn>
                                        <p:tgtEl>
                                          <p:spTgt spid="1957808803">
                                            <p:txEl>
                                              <p:pRg st="3" end="3"/>
                                            </p:txEl>
                                          </p:spTgt>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ntr" fill="hold" nodeType="clickEffect">
                                  <p:stCondLst>
                                    <p:cond delay="0"/>
                                  </p:stCondLst>
                                  <p:childTnLst>
                                    <p:set>
                                      <p:cBhvr>
                                        <p:cTn id="358" dur="1" fill="hold">
                                          <p:stCondLst>
                                            <p:cond delay="0"/>
                                          </p:stCondLst>
                                        </p:cTn>
                                        <p:tgtEl>
                                          <p:spTgt spid="708100644"/>
                                        </p:tgtEl>
                                        <p:attrNameLst>
                                          <p:attrName>style.visibility</p:attrName>
                                        </p:attrNameLst>
                                      </p:cBhvr>
                                      <p:to>
                                        <p:strVal val="visible"/>
                                      </p:to>
                                    </p:set>
                                  </p:childTnLst>
                                </p:cTn>
                              </p:par>
                              <p:par>
                                <p:cTn id="359" presetID="1" presetClass="entr" fill="hold" nodeType="withEffect">
                                  <p:stCondLst>
                                    <p:cond delay="0"/>
                                  </p:stCondLst>
                                  <p:childTnLst>
                                    <p:set>
                                      <p:cBhvr>
                                        <p:cTn id="360" dur="1" fill="hold">
                                          <p:stCondLst>
                                            <p:cond delay="0"/>
                                          </p:stCondLst>
                                        </p:cTn>
                                        <p:tgtEl>
                                          <p:spTgt spid="13975807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588066285" name="Picture 18" descr=""/>
          <p:cNvPicPr/>
          <p:nvPr/>
        </p:nvPicPr>
        <p:blipFill>
          <a:blip r:embed="rId3"/>
          <a:stretch/>
        </p:blipFill>
        <p:spPr bwMode="auto">
          <a:xfrm>
            <a:off x="554760" y="356400"/>
            <a:ext cx="8970480" cy="495720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58762688"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a:t>
            </a:r>
            <a:r>
              <a:rPr lang="en-US" sz="4400" b="0" strike="noStrike" spc="-1">
                <a:solidFill>
                  <a:srgbClr val="000000"/>
                </a:solidFill>
                <a:latin typeface="Arial"/>
              </a:rPr>
              <a:t>Unnatural” Selection</a:t>
            </a:r>
            <a:endParaRPr lang="en-US" sz="4400" b="0" strike="noStrike" spc="-1">
              <a:solidFill>
                <a:srgbClr val="000000"/>
              </a:solidFill>
              <a:latin typeface="Arial"/>
            </a:endParaRPr>
          </a:p>
        </p:txBody>
      </p:sp>
      <p:sp>
        <p:nvSpPr>
          <p:cNvPr id="92735531" name="PlaceHolder 2"/>
          <p:cNvSpPr>
            <a:spLocks noGrp="1"/>
          </p:cNvSpPr>
          <p:nvPr>
            <p:ph/>
          </p:nvPr>
        </p:nvSpPr>
        <p:spPr bwMode="auto">
          <a:xfrm>
            <a:off x="504000" y="1326240"/>
            <a:ext cx="4426920" cy="3288240"/>
          </a:xfrm>
          <a:prstGeom prst="rect">
            <a:avLst/>
          </a:prstGeom>
          <a:noFill/>
          <a:ln w="0">
            <a:noFill/>
          </a:ln>
        </p:spPr>
        <p:txBody>
          <a:bodyPr lIns="0" tIns="0" rIns="0" bIns="0" anchor="t">
            <a:normAutofit/>
          </a:bodyPr>
          <a:p>
            <a:pPr indent="0">
              <a:spcBef>
                <a:spcPts val="1414"/>
              </a:spcBef>
              <a:buNone/>
              <a:defRPr/>
            </a:pPr>
            <a:endParaRPr lang="en-US" sz="3200" b="0" strike="noStrike" spc="-1">
              <a:solidFill>
                <a:srgbClr val="000000"/>
              </a:solidFill>
              <a:latin typeface="Arial"/>
            </a:endParaRPr>
          </a:p>
        </p:txBody>
      </p:sp>
      <p:sp>
        <p:nvSpPr>
          <p:cNvPr id="196646290" name="PlaceHolder 3"/>
          <p:cNvSpPr>
            <a:spLocks noGrp="1"/>
          </p:cNvSpPr>
          <p:nvPr>
            <p:ph/>
          </p:nvPr>
        </p:nvSpPr>
        <p:spPr bwMode="auto">
          <a:xfrm>
            <a:off x="5152680" y="1326240"/>
            <a:ext cx="4426920" cy="3288240"/>
          </a:xfrm>
          <a:prstGeom prst="rect">
            <a:avLst/>
          </a:prstGeom>
          <a:noFill/>
          <a:ln w="0">
            <a:noFill/>
          </a:ln>
        </p:spPr>
        <p:txBody>
          <a:bodyPr lIns="0" tIns="0" rIns="0" bIns="0" anchor="t">
            <a:normAutofit fontScale="62493" lnSpcReduction="10000"/>
          </a:bodyPr>
          <a:p>
            <a:pPr indent="0">
              <a:lnSpc>
                <a:spcPct val="114999"/>
              </a:lnSpc>
              <a:spcBef>
                <a:spcPts val="1414"/>
              </a:spcBef>
              <a:buNone/>
              <a:defRPr/>
            </a:pPr>
            <a:r>
              <a:rPr lang="en-US" sz="3200" b="0" strike="noStrike" spc="-1">
                <a:solidFill>
                  <a:srgbClr val="000000"/>
                </a:solidFill>
                <a:latin typeface="Arial"/>
              </a:rPr>
              <a:t>The average tusk size of African elephants has halved since the mid-19</a:t>
            </a:r>
            <a:r>
              <a:rPr lang="en-US" sz="3200" b="0" strike="noStrike" spc="-1" baseline="30000">
                <a:solidFill>
                  <a:srgbClr val="000000"/>
                </a:solidFill>
                <a:latin typeface="Arial"/>
              </a:rPr>
              <a:t>th</a:t>
            </a:r>
            <a:r>
              <a:rPr lang="en-US" sz="3200" b="0" strike="noStrike" spc="-1">
                <a:solidFill>
                  <a:srgbClr val="000000"/>
                </a:solidFill>
                <a:latin typeface="Arial"/>
              </a:rPr>
              <a:t> century.</a:t>
            </a:r>
            <a:endParaRPr lang="en-US" sz="3200" b="0" strike="noStrike" spc="-1">
              <a:solidFill>
                <a:srgbClr val="000000"/>
              </a:solidFill>
              <a:latin typeface="Arial"/>
            </a:endParaRPr>
          </a:p>
          <a:p>
            <a:pPr indent="0">
              <a:lnSpc>
                <a:spcPct val="114999"/>
              </a:lnSpc>
              <a:spcBef>
                <a:spcPts val="1414"/>
              </a:spcBef>
              <a:buNone/>
              <a:defRPr/>
            </a:pPr>
            <a:r>
              <a:rPr lang="en-US" sz="3200" b="0" strike="noStrike" spc="-1">
                <a:solidFill>
                  <a:srgbClr val="000000"/>
                </a:solidFill>
                <a:latin typeface="Arial"/>
              </a:rPr>
              <a:t>Evidence suggests that poaching of the largest male elephants, which also have the larges tusks, is a strong selector.</a:t>
            </a:r>
            <a:endParaRPr lang="en-US" sz="3200" b="0" strike="noStrike" spc="-1">
              <a:solidFill>
                <a:srgbClr val="000000"/>
              </a:solidFill>
              <a:latin typeface="Arial"/>
            </a:endParaRPr>
          </a:p>
          <a:p>
            <a:pPr indent="0">
              <a:lnSpc>
                <a:spcPct val="114999"/>
              </a:lnSpc>
              <a:spcBef>
                <a:spcPts val="1414"/>
              </a:spcBef>
              <a:buNone/>
              <a:defRPr/>
            </a:pPr>
            <a:r>
              <a:rPr lang="en-US" sz="3200" b="0" strike="noStrike" spc="-1">
                <a:solidFill>
                  <a:srgbClr val="000000"/>
                </a:solidFill>
                <a:latin typeface="Arial"/>
              </a:rPr>
              <a:t>Evolution often takes place over thousands of years, but these changes have occurred within 150 years!</a:t>
            </a:r>
            <a:endParaRPr lang="en-US" sz="3200" b="0" strike="noStrike" spc="-1">
              <a:solidFill>
                <a:srgbClr val="000000"/>
              </a:solidFill>
              <a:latin typeface="Arial"/>
            </a:endParaRPr>
          </a:p>
        </p:txBody>
      </p:sp>
      <p:pic>
        <p:nvPicPr>
          <p:cNvPr id="619451655" name="Picture 19" descr=""/>
          <p:cNvPicPr/>
          <p:nvPr/>
        </p:nvPicPr>
        <p:blipFill>
          <a:blip r:embed="rId3"/>
          <a:stretch/>
        </p:blipFill>
        <p:spPr bwMode="auto">
          <a:xfrm>
            <a:off x="900360" y="1634759"/>
            <a:ext cx="3352320" cy="251424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76356021" name="PlaceHolder 1"/>
          <p:cNvSpPr>
            <a:spLocks noGrp="1"/>
          </p:cNvSpPr>
          <p:nvPr>
            <p:ph type="title"/>
          </p:nvPr>
        </p:nvSpPr>
        <p:spPr bwMode="auto">
          <a:xfrm>
            <a:off x="504000" y="73800"/>
            <a:ext cx="9071640" cy="125028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My own research: Longevity in Fruit Flies</a:t>
            </a:r>
            <a:endParaRPr lang="en-US" sz="4400" b="0" strike="noStrike" spc="-1">
              <a:solidFill>
                <a:srgbClr val="000000"/>
              </a:solidFill>
              <a:latin typeface="Arial"/>
            </a:endParaRPr>
          </a:p>
        </p:txBody>
      </p:sp>
      <p:pic>
        <p:nvPicPr>
          <p:cNvPr id="1928449570" name="" descr=""/>
          <p:cNvPicPr/>
          <p:nvPr/>
        </p:nvPicPr>
        <p:blipFill>
          <a:blip r:embed="rId3">
            <a:extLst>
              <a:ext uri="{96DAC541-7B7A-43D3-8B79-37D633B846F1}">
                <asvg:svgBlip xmlns:asvg="http://schemas.microsoft.com/office/drawing/2016/SVG/main" r:embed="rId4"/>
              </a:ext>
            </a:extLst>
          </a:blip>
          <a:stretch/>
        </p:blipFill>
        <p:spPr bwMode="auto">
          <a:xfrm>
            <a:off x="504000" y="1248120"/>
            <a:ext cx="4316040" cy="3935519"/>
          </a:xfrm>
          <a:prstGeom prst="rect">
            <a:avLst/>
          </a:prstGeom>
          <a:ln w="0">
            <a:noFill/>
          </a:ln>
        </p:spPr>
      </p:pic>
      <p:pic>
        <p:nvPicPr>
          <p:cNvPr id="2044868940" name="" descr=""/>
          <p:cNvPicPr/>
          <p:nvPr/>
        </p:nvPicPr>
        <p:blipFill>
          <a:blip r:embed="rId5"/>
          <a:stretch/>
        </p:blipFill>
        <p:spPr bwMode="auto">
          <a:xfrm>
            <a:off x="5365800" y="1551960"/>
            <a:ext cx="4018320" cy="3287519"/>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8078756"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2800" b="0" strike="noStrike" spc="-1">
                <a:solidFill>
                  <a:srgbClr val="000000"/>
                </a:solidFill>
                <a:latin typeface="Arial"/>
              </a:rPr>
              <a:t>What are the requirements for evolution by natural selection to occur in a population?</a:t>
            </a:r>
            <a:endParaRPr lang="en-US" sz="2800" b="0" strike="noStrike" spc="-1">
              <a:solidFill>
                <a:srgbClr val="000000"/>
              </a:solidFill>
              <a:latin typeface="Arial"/>
            </a:endParaRPr>
          </a:p>
        </p:txBody>
      </p:sp>
      <p:sp>
        <p:nvSpPr>
          <p:cNvPr id="485773447" name="PlaceHolder 2"/>
          <p:cNvSpPr>
            <a:spLocks noGrp="1"/>
          </p:cNvSpPr>
          <p:nvPr>
            <p:ph/>
          </p:nvPr>
        </p:nvSpPr>
        <p:spPr bwMode="auto">
          <a:xfrm>
            <a:off x="504000" y="1326240"/>
            <a:ext cx="4426920" cy="3288240"/>
          </a:xfrm>
          <a:prstGeom prst="rect">
            <a:avLst/>
          </a:prstGeom>
          <a:noFill/>
          <a:ln w="0">
            <a:noFill/>
          </a:ln>
        </p:spPr>
        <p:txBody>
          <a:bodyPr lIns="0" tIns="0" rIns="0" bIns="0" anchor="t">
            <a:normAutofit/>
          </a:bodyPr>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Genetic Variation</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Heritability</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Environmental pressure</a:t>
            </a:r>
            <a:endParaRPr lang="en-US" sz="3200" b="0" strike="noStrike" spc="-1">
              <a:solidFill>
                <a:srgbClr val="000000"/>
              </a:solidFill>
              <a:latin typeface="Arial"/>
            </a:endParaRPr>
          </a:p>
        </p:txBody>
      </p:sp>
      <p:pic>
        <p:nvPicPr>
          <p:cNvPr id="1702773674" name="Picture 20" descr=""/>
          <p:cNvPicPr/>
          <p:nvPr/>
        </p:nvPicPr>
        <p:blipFill>
          <a:blip r:embed="rId3"/>
          <a:stretch/>
        </p:blipFill>
        <p:spPr bwMode="auto">
          <a:xfrm>
            <a:off x="4130280" y="1935720"/>
            <a:ext cx="5864400" cy="3538080"/>
          </a:xfrm>
          <a:prstGeom prst="rect">
            <a:avLst/>
          </a:prstGeom>
          <a:ln w="0">
            <a:noFill/>
          </a:ln>
        </p:spPr>
      </p:pic>
      <p:pic>
        <p:nvPicPr>
          <p:cNvPr id="1753747816" name="Picture 22" descr=""/>
          <p:cNvPicPr/>
          <p:nvPr/>
        </p:nvPicPr>
        <p:blipFill>
          <a:blip r:embed="rId4"/>
          <a:stretch/>
        </p:blipFill>
        <p:spPr bwMode="auto">
          <a:xfrm>
            <a:off x="504000" y="3525120"/>
            <a:ext cx="3261240" cy="209628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4196823" name="Rectangle 1"/>
          <p:cNvSpPr/>
          <p:nvPr/>
        </p:nvSpPr>
        <p:spPr bwMode="auto">
          <a:xfrm>
            <a:off x="360" y="360"/>
            <a:ext cx="10077120" cy="5669640"/>
          </a:xfrm>
          <a:prstGeom prst="rect">
            <a:avLst/>
          </a:prstGeom>
          <a:solidFill>
            <a:schemeClr val="accent1"/>
          </a:solidFill>
          <a:ln w="12600">
            <a:noFill/>
          </a:ln>
        </p:spPr>
        <p:style>
          <a:lnRef idx="0"/>
          <a:fillRef idx="0"/>
          <a:effectRef idx="0"/>
          <a:fontRef idx="minor"/>
        </p:style>
        <p:txBody>
          <a:bodyPr lIns="90000" tIns="45000" rIns="90000" bIns="45000" anchor="ctr">
            <a:noAutofit/>
          </a:bodyPr>
          <a:p>
            <a:pPr>
              <a:defRPr/>
            </a:pPr>
            <a:endParaRPr lang="en-US" sz="1800" b="0" strike="noStrike" spc="-1">
              <a:solidFill>
                <a:schemeClr val="lt1"/>
              </a:solidFill>
              <a:latin typeface="Calibri"/>
              <a:ea typeface="Arial"/>
            </a:endParaRPr>
          </a:p>
        </p:txBody>
      </p:sp>
      <p:pic>
        <p:nvPicPr>
          <p:cNvPr id="1127233149" name="Picture 24" descr=""/>
          <p:cNvPicPr/>
          <p:nvPr/>
        </p:nvPicPr>
        <p:blipFill>
          <a:blip r:embed="rId3">
            <a:alphaModFix amt="70000"/>
          </a:blip>
          <a:srcRect l="21524" t="3038" r="15665" b="13302"/>
          <a:stretch/>
        </p:blipFill>
        <p:spPr bwMode="auto">
          <a:xfrm rot="16199999">
            <a:off x="2200680" y="-2208600"/>
            <a:ext cx="5677920" cy="10079640"/>
          </a:xfrm>
          <a:prstGeom prst="rect">
            <a:avLst/>
          </a:prstGeom>
          <a:ln w="0">
            <a:noFill/>
          </a:ln>
        </p:spPr>
      </p:pic>
      <p:sp>
        <p:nvSpPr>
          <p:cNvPr id="1394277870" name="Rectangle: Rounded Corners 3"/>
          <p:cNvSpPr/>
          <p:nvPr/>
        </p:nvSpPr>
        <p:spPr bwMode="auto">
          <a:xfrm>
            <a:off x="357480" y="149760"/>
            <a:ext cx="9381960" cy="1145880"/>
          </a:xfrm>
          <a:prstGeom prst="roundRect">
            <a:avLst>
              <a:gd name="adj" fmla="val 16667"/>
            </a:avLst>
          </a:prstGeom>
          <a:solidFill>
            <a:schemeClr val="lt2">
              <a:lumMod val="50000"/>
            </a:schemeClr>
          </a:solidFill>
          <a:ln w="19080">
            <a:solidFill>
              <a:schemeClr val="lt1"/>
            </a:solidFill>
            <a:miter/>
          </a:ln>
        </p:spPr>
        <p:style>
          <a:lnRef idx="0"/>
          <a:fillRef idx="0"/>
          <a:effectRef idx="0"/>
          <a:fontRef idx="minor"/>
        </p:style>
        <p:txBody>
          <a:bodyPr lIns="90000" tIns="45000" rIns="90000" bIns="45000" anchor="ctr">
            <a:noAutofit/>
          </a:bodyPr>
          <a:p>
            <a:pPr>
              <a:defRPr/>
            </a:pPr>
            <a:endParaRPr lang="en-US" sz="1800" b="0" strike="noStrike" spc="-1">
              <a:solidFill>
                <a:schemeClr val="lt1"/>
              </a:solidFill>
              <a:latin typeface="Calibri"/>
              <a:ea typeface="Arial"/>
            </a:endParaRPr>
          </a:p>
        </p:txBody>
      </p:sp>
      <p:sp>
        <p:nvSpPr>
          <p:cNvPr id="703739318" name="Title 4"/>
          <p:cNvSpPr/>
          <p:nvPr/>
        </p:nvSpPr>
        <p:spPr bwMode="auto">
          <a:xfrm>
            <a:off x="604440" y="367200"/>
            <a:ext cx="2781720" cy="723240"/>
          </a:xfrm>
          <a:prstGeom prst="rect">
            <a:avLst/>
          </a:prstGeom>
          <a:noFill/>
          <a:ln w="0">
            <a:noFill/>
          </a:ln>
        </p:spPr>
        <p:style>
          <a:lnRef idx="0"/>
          <a:fillRef idx="0"/>
          <a:effectRef idx="0"/>
          <a:fontRef idx="minor"/>
        </p:style>
        <p:txBody>
          <a:bodyPr anchor="b">
            <a:normAutofit fontScale="62492"/>
          </a:bodyPr>
          <a:p>
            <a:pPr algn="ctr" defTabSz="914400">
              <a:lnSpc>
                <a:spcPct val="90000"/>
              </a:lnSpc>
              <a:defRPr/>
            </a:pPr>
            <a:r>
              <a:rPr lang="en-US" sz="5400" b="1" strike="noStrike" spc="-1">
                <a:solidFill>
                  <a:schemeClr val="lt1"/>
                </a:solidFill>
                <a:latin typeface="Calibri Light"/>
                <a:ea typeface="Arial"/>
              </a:rPr>
              <a:t>About Me!</a:t>
            </a:r>
            <a:endParaRPr lang="en-US" sz="5400" b="0" strike="noStrike" spc="-1">
              <a:solidFill>
                <a:srgbClr val="000000"/>
              </a:solidFill>
              <a:latin typeface="Arial"/>
            </a:endParaRPr>
          </a:p>
        </p:txBody>
      </p:sp>
      <p:pic>
        <p:nvPicPr>
          <p:cNvPr id="620823334" name="Picture 25" descr=""/>
          <p:cNvPicPr/>
          <p:nvPr/>
        </p:nvPicPr>
        <p:blipFill>
          <a:blip r:embed="rId4"/>
          <a:srcRect l="0" t="22147" r="0" b="25732"/>
          <a:stretch/>
        </p:blipFill>
        <p:spPr bwMode="auto">
          <a:xfrm>
            <a:off x="3198600" y="1305720"/>
            <a:ext cx="3420360" cy="3854519"/>
          </a:xfrm>
          <a:prstGeom prst="rect">
            <a:avLst/>
          </a:prstGeom>
          <a:ln w="19080">
            <a:solidFill>
              <a:schemeClr val="lt1"/>
            </a:solidFill>
            <a:round/>
          </a:ln>
        </p:spPr>
      </p:pic>
      <p:grpSp>
        <p:nvGrpSpPr>
          <p:cNvPr id="1360128866" name="Group 3"/>
          <p:cNvGrpSpPr/>
          <p:nvPr/>
        </p:nvGrpSpPr>
        <p:grpSpPr bwMode="auto">
          <a:xfrm>
            <a:off x="5738400" y="849960"/>
            <a:ext cx="4194360" cy="4041360"/>
            <a:chOff x="5738400" y="849960"/>
            <a:chExt cx="4194360" cy="4041360"/>
          </a:xfrm>
        </p:grpSpPr>
        <p:pic>
          <p:nvPicPr>
            <p:cNvPr id="72" name="Picture 26" descr="A white circle with black and white smoke around it&#10;&#10;Description automatically generated"/>
            <p:cNvPicPr/>
            <p:nvPr/>
          </p:nvPicPr>
          <p:blipFill>
            <a:blip r:embed="rId5"/>
            <a:srcRect l="0" t="2929" r="0" b="3269"/>
            <a:stretch/>
          </p:blipFill>
          <p:spPr bwMode="auto">
            <a:xfrm rot="1107000">
              <a:off x="7863480" y="1413000"/>
              <a:ext cx="1845000" cy="1715400"/>
            </a:xfrm>
            <a:prstGeom prst="rect">
              <a:avLst/>
            </a:prstGeom>
            <a:ln w="19080">
              <a:solidFill>
                <a:schemeClr val="lt1"/>
              </a:solidFill>
              <a:round/>
            </a:ln>
          </p:spPr>
        </p:pic>
        <p:pic>
          <p:nvPicPr>
            <p:cNvPr id="73" name="Picture 27" descr="A person and person dancing&#10;&#10;Description automatically generated"/>
            <p:cNvPicPr/>
            <p:nvPr/>
          </p:nvPicPr>
          <p:blipFill>
            <a:blip r:embed="rId6"/>
            <a:srcRect l="0" t="2020" r="-3" b="4176"/>
            <a:stretch/>
          </p:blipFill>
          <p:spPr bwMode="auto">
            <a:xfrm>
              <a:off x="7025400" y="2864519"/>
              <a:ext cx="2180520" cy="2026800"/>
            </a:xfrm>
            <a:prstGeom prst="rect">
              <a:avLst/>
            </a:prstGeom>
            <a:ln w="19080">
              <a:solidFill>
                <a:srgbClr val="000000"/>
              </a:solidFill>
              <a:round/>
            </a:ln>
          </p:spPr>
        </p:pic>
        <p:pic>
          <p:nvPicPr>
            <p:cNvPr id="74" name="Picture 28" descr="A cartoon of a planet&#10;&#10;Description automatically generated"/>
            <p:cNvPicPr/>
            <p:nvPr/>
          </p:nvPicPr>
          <p:blipFill>
            <a:blip r:embed="rId7"/>
            <a:srcRect l="0" t="-965" r="-4" b="-275"/>
            <a:stretch/>
          </p:blipFill>
          <p:spPr bwMode="auto">
            <a:xfrm rot="20188199">
              <a:off x="6041160" y="1151280"/>
              <a:ext cx="1909080" cy="1914840"/>
            </a:xfrm>
            <a:prstGeom prst="rect">
              <a:avLst/>
            </a:prstGeom>
            <a:ln w="19080">
              <a:solidFill>
                <a:schemeClr val="lt1"/>
              </a:solidFill>
              <a:round/>
            </a:ln>
          </p:spPr>
        </p:pic>
      </p:grpSp>
      <p:pic>
        <p:nvPicPr>
          <p:cNvPr id="1862957460" name="Picture 29" descr=""/>
          <p:cNvPicPr/>
          <p:nvPr/>
        </p:nvPicPr>
        <p:blipFill>
          <a:blip r:embed="rId8"/>
          <a:srcRect l="13800" t="0" r="24905" b="0"/>
          <a:stretch/>
        </p:blipFill>
        <p:spPr bwMode="auto">
          <a:xfrm>
            <a:off x="266760" y="1618920"/>
            <a:ext cx="2693160" cy="3295800"/>
          </a:xfrm>
          <a:prstGeom prst="rect">
            <a:avLst/>
          </a:prstGeom>
          <a:ln w="19080">
            <a:solidFill>
              <a:schemeClr val="lt1"/>
            </a:solidFill>
            <a:round/>
          </a:ln>
        </p:spPr>
      </p:pic>
      <p:pic>
        <p:nvPicPr>
          <p:cNvPr id="344475901" name="Picture 30" descr=""/>
          <p:cNvPicPr/>
          <p:nvPr/>
        </p:nvPicPr>
        <p:blipFill>
          <a:blip r:embed="rId9"/>
          <a:stretch/>
        </p:blipFill>
        <p:spPr bwMode="auto">
          <a:xfrm rot="1597200">
            <a:off x="8772120" y="3934800"/>
            <a:ext cx="1179360" cy="1603440"/>
          </a:xfrm>
          <a:prstGeom prst="rect">
            <a:avLst/>
          </a:prstGeom>
          <a:ln w="0">
            <a:noFill/>
          </a:ln>
        </p:spPr>
      </p:pic>
      <p:pic>
        <p:nvPicPr>
          <p:cNvPr id="1661095852" name="Picture 31" descr=""/>
          <p:cNvPicPr/>
          <p:nvPr/>
        </p:nvPicPr>
        <p:blipFill>
          <a:blip r:embed="rId10"/>
          <a:stretch/>
        </p:blipFill>
        <p:spPr bwMode="auto">
          <a:xfrm rot="20371200">
            <a:off x="2746440" y="3881880"/>
            <a:ext cx="1063080" cy="1788120"/>
          </a:xfrm>
          <a:prstGeom prst="rect">
            <a:avLst/>
          </a:prstGeom>
          <a:ln w="0">
            <a:noFill/>
          </a:ln>
        </p:spPr>
      </p:pic>
      <p:pic>
        <p:nvPicPr>
          <p:cNvPr id="1989319510" name="Picture 32" descr=""/>
          <p:cNvPicPr/>
          <p:nvPr/>
        </p:nvPicPr>
        <p:blipFill>
          <a:blip r:embed="rId11"/>
          <a:stretch/>
        </p:blipFill>
        <p:spPr bwMode="auto">
          <a:xfrm>
            <a:off x="3309120" y="52560"/>
            <a:ext cx="897840" cy="1244880"/>
          </a:xfrm>
          <a:prstGeom prst="rect">
            <a:avLst/>
          </a:prstGeom>
          <a:ln w="0">
            <a:noFill/>
          </a:ln>
        </p:spPr>
      </p:pic>
      <p:sp>
        <p:nvSpPr>
          <p:cNvPr id="1326783205" name="TextBox 3"/>
          <p:cNvSpPr/>
          <p:nvPr/>
        </p:nvSpPr>
        <p:spPr bwMode="auto">
          <a:xfrm>
            <a:off x="4280760" y="276840"/>
            <a:ext cx="5385240" cy="1316160"/>
          </a:xfrm>
          <a:prstGeom prst="rect">
            <a:avLst/>
          </a:prstGeom>
          <a:noFill/>
          <a:ln w="0">
            <a:noFill/>
          </a:ln>
        </p:spPr>
        <p:style>
          <a:lnRef idx="0"/>
          <a:fillRef idx="0"/>
          <a:effectRef idx="0"/>
          <a:fontRef idx="minor"/>
        </p:style>
        <p:txBody>
          <a:bodyPr lIns="90000" tIns="45000" rIns="90000" bIns="45000" anchor="t">
            <a:spAutoFit/>
          </a:bodyPr>
          <a:p>
            <a:pPr defTabSz="457200">
              <a:lnSpc>
                <a:spcPct val="100000"/>
              </a:lnSpc>
              <a:defRPr/>
            </a:pPr>
            <a:r>
              <a:rPr lang="en-US" sz="2000" b="0" strike="noStrike" spc="-1">
                <a:solidFill>
                  <a:schemeClr val="lt1"/>
                </a:solidFill>
                <a:latin typeface="Calibri"/>
                <a:ea typeface="Arial"/>
              </a:rPr>
              <a:t>Email: </a:t>
            </a:r>
            <a:r>
              <a:rPr lang="en-US" sz="2000" b="0" u="sng" strike="noStrike" spc="-1">
                <a:solidFill>
                  <a:schemeClr val="lt1"/>
                </a:solidFill>
                <a:latin typeface="Calibri"/>
                <a:ea typeface="Arial"/>
                <a:hlinkClick r:id="rId12" tooltip=""/>
              </a:rPr>
              <a:t>braname@oregonstate.edu</a:t>
            </a:r>
            <a:endParaRPr lang="en-US" sz="2000" b="0" strike="noStrike" spc="-1">
              <a:solidFill>
                <a:srgbClr val="000000"/>
              </a:solidFill>
              <a:latin typeface="Arial"/>
            </a:endParaRPr>
          </a:p>
          <a:p>
            <a:pPr defTabSz="457200">
              <a:lnSpc>
                <a:spcPct val="100000"/>
              </a:lnSpc>
              <a:defRPr/>
            </a:pPr>
            <a:r>
              <a:rPr lang="en-US" sz="2000" b="0" strike="noStrike" spc="-1">
                <a:solidFill>
                  <a:schemeClr val="lt1"/>
                </a:solidFill>
                <a:latin typeface="Calibri"/>
                <a:ea typeface="Arial"/>
              </a:rPr>
              <a:t>Office Hours: Monday 12 - 1pm, Weniger 115 (Vole Hole)</a:t>
            </a:r>
            <a:endParaRPr lang="en-US" sz="2000" b="0" strike="noStrike" spc="-1">
              <a:solidFill>
                <a:srgbClr val="000000"/>
              </a:solidFill>
              <a:latin typeface="Arial"/>
            </a:endParaRPr>
          </a:p>
          <a:p>
            <a:pPr defTabSz="457200">
              <a:lnSpc>
                <a:spcPct val="100000"/>
              </a:lnSpc>
              <a:defRPr/>
            </a:pPr>
            <a:r>
              <a:rPr lang="en-US" sz="2000" b="0" strike="noStrike" spc="-1">
                <a:solidFill>
                  <a:schemeClr val="lt1"/>
                </a:solidFill>
                <a:latin typeface="Calibri"/>
                <a:ea typeface="Arial"/>
              </a:rPr>
              <a:t>Name: Emily Branam (she/her)</a:t>
            </a:r>
            <a:endParaRPr lang="en-US" sz="20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08103793"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Lab 1 Activities</a:t>
            </a:r>
            <a:endParaRPr lang="en-US" sz="4400" b="0" strike="noStrike" spc="-1">
              <a:solidFill>
                <a:srgbClr val="000000"/>
              </a:solidFill>
              <a:latin typeface="Arial"/>
            </a:endParaRPr>
          </a:p>
        </p:txBody>
      </p:sp>
      <p:sp>
        <p:nvSpPr>
          <p:cNvPr id="1965742111" name="PlaceHolder 2"/>
          <p:cNvSpPr>
            <a:spLocks noGrp="1"/>
          </p:cNvSpPr>
          <p:nvPr>
            <p:ph/>
          </p:nvPr>
        </p:nvSpPr>
        <p:spPr bwMode="auto">
          <a:xfrm>
            <a:off x="504000" y="1326240"/>
            <a:ext cx="9071640" cy="3288240"/>
          </a:xfrm>
          <a:prstGeom prst="rect">
            <a:avLst/>
          </a:prstGeom>
          <a:noFill/>
          <a:ln w="0">
            <a:noFill/>
          </a:ln>
        </p:spPr>
        <p:txBody>
          <a:bodyPr lIns="0" tIns="0" rIns="0" bIns="0" anchor="t">
            <a:normAutofit/>
          </a:bodyPr>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Part 1: Predator Variation</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Part 2: Prey Variation</a:t>
            </a:r>
            <a:endParaRPr lang="en-US" sz="32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3200" b="0" strike="noStrike" spc="-1">
                <a:solidFill>
                  <a:srgbClr val="000000"/>
                </a:solidFill>
                <a:latin typeface="Arial"/>
              </a:rPr>
              <a:t>Part 3: Data Analysis</a:t>
            </a:r>
            <a:endParaRPr lang="en-US" sz="3200" b="0" strike="noStrike" spc="-1">
              <a:solidFill>
                <a:srgbClr val="000000"/>
              </a:solidFill>
              <a:latin typeface="Arial"/>
            </a:endParaRPr>
          </a:p>
        </p:txBody>
      </p:sp>
      <p:pic>
        <p:nvPicPr>
          <p:cNvPr id="653066237" name="Picture 23" descr=""/>
          <p:cNvPicPr/>
          <p:nvPr/>
        </p:nvPicPr>
        <p:blipFill>
          <a:blip r:embed="rId3"/>
          <a:stretch/>
        </p:blipFill>
        <p:spPr bwMode="auto">
          <a:xfrm>
            <a:off x="547560" y="3351240"/>
            <a:ext cx="2136960" cy="2136960"/>
          </a:xfrm>
          <a:prstGeom prst="rect">
            <a:avLst/>
          </a:prstGeom>
          <a:ln w="0">
            <a:noFill/>
          </a:ln>
        </p:spPr>
      </p:pic>
      <p:pic>
        <p:nvPicPr>
          <p:cNvPr id="2124272983" name="Picture 33" descr=""/>
          <p:cNvPicPr/>
          <p:nvPr/>
        </p:nvPicPr>
        <p:blipFill>
          <a:blip r:embed="rId4"/>
          <a:stretch/>
        </p:blipFill>
        <p:spPr bwMode="auto">
          <a:xfrm>
            <a:off x="3067200" y="3668400"/>
            <a:ext cx="2352960" cy="1551600"/>
          </a:xfrm>
          <a:prstGeom prst="rect">
            <a:avLst/>
          </a:prstGeom>
          <a:ln w="0">
            <a:noFill/>
          </a:ln>
        </p:spPr>
      </p:pic>
      <p:pic>
        <p:nvPicPr>
          <p:cNvPr id="20240878" name="Picture 34" descr=""/>
          <p:cNvPicPr/>
          <p:nvPr/>
        </p:nvPicPr>
        <p:blipFill>
          <a:blip r:embed="rId5"/>
          <a:stretch/>
        </p:blipFill>
        <p:spPr bwMode="auto">
          <a:xfrm>
            <a:off x="5898240" y="3266280"/>
            <a:ext cx="3935880" cy="228276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6422402"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Part 1: Predator Variation</a:t>
            </a:r>
            <a:endParaRPr lang="en-US" sz="4400" b="0" strike="noStrike" spc="-1">
              <a:solidFill>
                <a:srgbClr val="000000"/>
              </a:solidFill>
              <a:latin typeface="Arial"/>
            </a:endParaRPr>
          </a:p>
        </p:txBody>
      </p:sp>
      <p:sp>
        <p:nvSpPr>
          <p:cNvPr id="1905858186" name="PlaceHolder 2"/>
          <p:cNvSpPr>
            <a:spLocks noGrp="1"/>
          </p:cNvSpPr>
          <p:nvPr>
            <p:ph/>
          </p:nvPr>
        </p:nvSpPr>
        <p:spPr bwMode="auto">
          <a:xfrm>
            <a:off x="504000" y="1326240"/>
            <a:ext cx="9071640" cy="3288240"/>
          </a:xfrm>
          <a:prstGeom prst="rect">
            <a:avLst/>
          </a:prstGeom>
          <a:noFill/>
          <a:ln w="0">
            <a:noFill/>
          </a:ln>
        </p:spPr>
        <p:txBody>
          <a:bodyPr lIns="0" tIns="0" rIns="0" bIns="0" anchor="t">
            <a:normAutofit/>
          </a:bodyPr>
          <a:p>
            <a:pPr marL="432000" indent="-324000" defTabSz="914400">
              <a:lnSpc>
                <a:spcPct val="100000"/>
              </a:lnSpc>
              <a:buClr>
                <a:srgbClr val="000000"/>
              </a:buClr>
              <a:buFont typeface="OpenSymbol"/>
              <a:buAutoNum type="arabicParenR"/>
              <a:defRPr/>
            </a:pPr>
            <a:r>
              <a:rPr lang="en-US" sz="2000" b="0" strike="noStrike" spc="-1">
                <a:solidFill>
                  <a:schemeClr val="dk1"/>
                </a:solidFill>
                <a:latin typeface="Calibri"/>
              </a:rPr>
              <a:t>Imagine you’re the predator. Choose 2 “feeding mechanisms” to test (hand, comb, spoon, knife, etc) and develop hypothesis for which will infer greatest predation success</a:t>
            </a:r>
            <a:endParaRPr lang="en-US" sz="2000" b="0" strike="noStrike" spc="-1">
              <a:solidFill>
                <a:srgbClr val="000000"/>
              </a:solidFill>
              <a:latin typeface="Arial"/>
            </a:endParaRPr>
          </a:p>
          <a:p>
            <a:pPr marL="432000" indent="-324000" defTabSz="914400">
              <a:lnSpc>
                <a:spcPct val="100000"/>
              </a:lnSpc>
              <a:buClr>
                <a:srgbClr val="000000"/>
              </a:buClr>
              <a:buFont typeface="OpenSymbol"/>
              <a:buAutoNum type="arabicParenR"/>
              <a:defRPr/>
            </a:pPr>
            <a:r>
              <a:rPr lang="en-US" sz="2000" b="0" strike="noStrike" spc="-1">
                <a:solidFill>
                  <a:schemeClr val="dk1"/>
                </a:solidFill>
                <a:latin typeface="Calibri"/>
              </a:rPr>
              <a:t>Place all sow bugs in arena</a:t>
            </a:r>
            <a:endParaRPr lang="en-US" sz="2000" b="0" strike="noStrike" spc="-1">
              <a:solidFill>
                <a:srgbClr val="000000"/>
              </a:solidFill>
              <a:latin typeface="Arial"/>
            </a:endParaRPr>
          </a:p>
          <a:p>
            <a:pPr marL="432000" indent="-324000" defTabSz="914400">
              <a:lnSpc>
                <a:spcPct val="100000"/>
              </a:lnSpc>
              <a:buClr>
                <a:srgbClr val="000000"/>
              </a:buClr>
              <a:buFont typeface="OpenSymbol"/>
              <a:buAutoNum type="arabicParenR"/>
              <a:defRPr/>
            </a:pPr>
            <a:r>
              <a:rPr lang="en-US" sz="2000" b="0" strike="noStrike" spc="-1">
                <a:solidFill>
                  <a:schemeClr val="dk1"/>
                </a:solidFill>
                <a:latin typeface="Calibri"/>
              </a:rPr>
              <a:t>Capture all sow bugs using your two feeding mechanisms and count number of sow bugs captured for each (or as many as you can in 2 minutes)</a:t>
            </a:r>
            <a:endParaRPr lang="en-US" sz="2000" b="0" strike="noStrike" spc="-1">
              <a:solidFill>
                <a:srgbClr val="000000"/>
              </a:solidFill>
              <a:latin typeface="Arial"/>
            </a:endParaRPr>
          </a:p>
          <a:p>
            <a:pPr marL="432000" indent="-324000" defTabSz="914400">
              <a:lnSpc>
                <a:spcPct val="100000"/>
              </a:lnSpc>
              <a:buClr>
                <a:srgbClr val="000000"/>
              </a:buClr>
              <a:buFont typeface="OpenSymbol"/>
              <a:buAutoNum type="arabicParenR"/>
              <a:defRPr/>
            </a:pPr>
            <a:r>
              <a:rPr lang="en-US" sz="2000" b="0" strike="noStrike" spc="-1">
                <a:solidFill>
                  <a:schemeClr val="dk1"/>
                </a:solidFill>
                <a:latin typeface="Calibri"/>
              </a:rPr>
              <a:t>Repeat for a total of </a:t>
            </a:r>
            <a:r>
              <a:rPr lang="en-US" sz="2000" b="1" strike="noStrike" spc="-1">
                <a:solidFill>
                  <a:schemeClr val="dk1"/>
                </a:solidFill>
                <a:latin typeface="Calibri"/>
              </a:rPr>
              <a:t>3 trials</a:t>
            </a:r>
            <a:endParaRPr lang="en-US" sz="2000" b="0" strike="noStrike" spc="-1">
              <a:solidFill>
                <a:srgbClr val="000000"/>
              </a:solidFill>
              <a:latin typeface="Arial"/>
            </a:endParaRPr>
          </a:p>
          <a:p>
            <a:pPr marL="432000" indent="-324000" defTabSz="914400">
              <a:lnSpc>
                <a:spcPct val="100000"/>
              </a:lnSpc>
              <a:buClr>
                <a:srgbClr val="000000"/>
              </a:buClr>
              <a:buFont typeface="OpenSymbol"/>
              <a:buAutoNum type="arabicParenR"/>
              <a:defRPr/>
            </a:pPr>
            <a:r>
              <a:rPr lang="en-US" sz="2000" b="0" strike="noStrike" spc="-1">
                <a:solidFill>
                  <a:schemeClr val="dk1"/>
                </a:solidFill>
                <a:latin typeface="Calibri"/>
              </a:rPr>
              <a:t>Using Excel (see Appendix C on your manuals), graph the average number of sowbugs captured for each tool</a:t>
            </a:r>
            <a:endParaRPr lang="en-US" sz="2000" b="0" strike="noStrike" spc="-1">
              <a:solidFill>
                <a:srgbClr val="000000"/>
              </a:solidFill>
              <a:latin typeface="Arial"/>
            </a:endParaRPr>
          </a:p>
        </p:txBody>
      </p:sp>
      <p:sp>
        <p:nvSpPr>
          <p:cNvPr id="2019012425" name="PlaceHolder 3"/>
          <p:cNvSpPr>
            <a:spLocks noGrp="1"/>
          </p:cNvSpPr>
          <p:nvPr>
            <p:ph/>
          </p:nvPr>
        </p:nvSpPr>
        <p:spPr bwMode="auto">
          <a:xfrm>
            <a:off x="888120" y="4395240"/>
            <a:ext cx="8303760" cy="1325160"/>
          </a:xfrm>
          <a:prstGeom prst="rect">
            <a:avLst/>
          </a:prstGeom>
          <a:noFill/>
          <a:ln w="0">
            <a:noFill/>
          </a:ln>
        </p:spPr>
        <p:txBody>
          <a:bodyPr lIns="91440" tIns="45720" rIns="91440" bIns="45720" anchor="t">
            <a:normAutofit/>
          </a:bodyPr>
          <a:p>
            <a:pPr indent="0" defTabSz="914400">
              <a:lnSpc>
                <a:spcPct val="90000"/>
              </a:lnSpc>
              <a:spcBef>
                <a:spcPts val="1001"/>
              </a:spcBef>
              <a:buNone/>
              <a:tabLst>
                <a:tab pos="0" algn="l"/>
              </a:tabLst>
              <a:defRPr/>
            </a:pPr>
            <a:r>
              <a:rPr lang="en-US" sz="2400" b="0" strike="noStrike" spc="-1">
                <a:solidFill>
                  <a:schemeClr val="accent1">
                    <a:lumMod val="75000"/>
                  </a:schemeClr>
                </a:solidFill>
                <a:latin typeface="Calibri"/>
              </a:rPr>
              <a:t>We will first test how variation in traits of predators lead to predation success and relate this to natural selection. </a:t>
            </a:r>
            <a:endParaRPr lang="en-US" sz="2400" b="0" strike="noStrike" spc="-1">
              <a:solidFill>
                <a:srgbClr val="000000"/>
              </a:solidFill>
              <a:latin typeface="Arial"/>
            </a:endParaRPr>
          </a:p>
          <a:p>
            <a:pPr indent="0" defTabSz="914400">
              <a:lnSpc>
                <a:spcPct val="90000"/>
              </a:lnSpc>
              <a:spcBef>
                <a:spcPts val="1001"/>
              </a:spcBef>
              <a:buNone/>
              <a:tabLst>
                <a:tab pos="0" algn="l"/>
              </a:tabLst>
              <a:defRPr/>
            </a:pPr>
            <a:endParaRPr lang="en-US" sz="2400" b="0" strike="noStrike" spc="-1">
              <a:solidFill>
                <a:srgbClr val="000000"/>
              </a:solidFill>
              <a:latin typeface="Arial"/>
            </a:endParaRPr>
          </a:p>
          <a:p>
            <a:pPr indent="0" defTabSz="914400">
              <a:lnSpc>
                <a:spcPct val="90000"/>
              </a:lnSpc>
              <a:spcBef>
                <a:spcPts val="1001"/>
              </a:spcBef>
              <a:buNone/>
              <a:tabLst>
                <a:tab pos="0" algn="l"/>
              </a:tabLst>
              <a:defRPr/>
            </a:pPr>
            <a:endParaRPr lang="en-US" sz="24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presetID="1" presetClass="entr" fill="hold" nodeType="clickEffect">
                                  <p:stCondLst>
                                    <p:cond delay="0"/>
                                  </p:stCondLst>
                                  <p:childTnLst>
                                    <p:set>
                                      <p:cBhvr>
                                        <p:cTn id="366" dur="1" fill="hold">
                                          <p:stCondLst>
                                            <p:cond delay="0"/>
                                          </p:stCondLst>
                                        </p:cTn>
                                        <p:tgtEl>
                                          <p:spTgt spid="1905858186">
                                            <p:txEl>
                                              <p:pRg st="0" end="0"/>
                                            </p:txEl>
                                          </p:spTgt>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ntr" fill="hold" nodeType="clickEffect">
                                  <p:stCondLst>
                                    <p:cond delay="0"/>
                                  </p:stCondLst>
                                  <p:childTnLst>
                                    <p:set>
                                      <p:cBhvr>
                                        <p:cTn id="370" dur="1" fill="hold">
                                          <p:stCondLst>
                                            <p:cond delay="0"/>
                                          </p:stCondLst>
                                        </p:cTn>
                                        <p:tgtEl>
                                          <p:spTgt spid="1905858186">
                                            <p:txEl>
                                              <p:pRg st="1" end="1"/>
                                            </p:txEl>
                                          </p:spTgt>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ntr" fill="hold" nodeType="clickEffect">
                                  <p:stCondLst>
                                    <p:cond delay="0"/>
                                  </p:stCondLst>
                                  <p:childTnLst>
                                    <p:set>
                                      <p:cBhvr>
                                        <p:cTn id="374" dur="1" fill="hold">
                                          <p:stCondLst>
                                            <p:cond delay="0"/>
                                          </p:stCondLst>
                                        </p:cTn>
                                        <p:tgtEl>
                                          <p:spTgt spid="1905858186">
                                            <p:txEl>
                                              <p:pRg st="2" end="2"/>
                                            </p:txEl>
                                          </p:spTgt>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ntr" fill="hold" nodeType="clickEffect">
                                  <p:stCondLst>
                                    <p:cond delay="0"/>
                                  </p:stCondLst>
                                  <p:childTnLst>
                                    <p:set>
                                      <p:cBhvr>
                                        <p:cTn id="378" dur="1" fill="hold">
                                          <p:stCondLst>
                                            <p:cond delay="0"/>
                                          </p:stCondLst>
                                        </p:cTn>
                                        <p:tgtEl>
                                          <p:spTgt spid="1905858186">
                                            <p:txEl>
                                              <p:pRg st="3" end="3"/>
                                            </p:txEl>
                                          </p:spTgt>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fill="hold" nodeType="clickEffect">
                                  <p:stCondLst>
                                    <p:cond delay="0"/>
                                  </p:stCondLst>
                                  <p:childTnLst>
                                    <p:set>
                                      <p:cBhvr>
                                        <p:cTn id="382" dur="1" fill="hold">
                                          <p:stCondLst>
                                            <p:cond delay="0"/>
                                          </p:stCondLst>
                                        </p:cTn>
                                        <p:tgtEl>
                                          <p:spTgt spid="1905858186">
                                            <p:txEl>
                                              <p:pRg st="4" end="4"/>
                                            </p:txEl>
                                          </p:spTgt>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fill="hold" nodeType="clickEffect">
                                  <p:stCondLst>
                                    <p:cond delay="0"/>
                                  </p:stCondLst>
                                  <p:childTnLst>
                                    <p:set>
                                      <p:cBhvr>
                                        <p:cTn id="386" dur="1" fill="hold">
                                          <p:stCondLst>
                                            <p:cond delay="0"/>
                                          </p:stCondLst>
                                        </p:cTn>
                                        <p:tgtEl>
                                          <p:spTgt spid="2019012425">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69647220"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Coevolution</a:t>
            </a:r>
            <a:endParaRPr lang="en-US" sz="4400" b="0" strike="noStrike" spc="-1">
              <a:solidFill>
                <a:srgbClr val="000000"/>
              </a:solidFill>
              <a:latin typeface="Arial"/>
            </a:endParaRPr>
          </a:p>
        </p:txBody>
      </p:sp>
      <p:pic>
        <p:nvPicPr>
          <p:cNvPr id="873475131" name="" descr=""/>
          <p:cNvPicPr/>
          <p:nvPr/>
        </p:nvPicPr>
        <p:blipFill>
          <a:blip r:embed="rId3"/>
          <a:stretch/>
        </p:blipFill>
        <p:spPr bwMode="auto">
          <a:xfrm>
            <a:off x="347040" y="1066320"/>
            <a:ext cx="9386280" cy="436824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26530087"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Part 2: Prey Variation</a:t>
            </a:r>
            <a:endParaRPr lang="en-US" sz="4400" b="0" strike="noStrike" spc="-1">
              <a:solidFill>
                <a:srgbClr val="000000"/>
              </a:solidFill>
              <a:latin typeface="Arial"/>
            </a:endParaRPr>
          </a:p>
        </p:txBody>
      </p:sp>
      <p:sp>
        <p:nvSpPr>
          <p:cNvPr id="1957252786" name="PlaceHolder 2"/>
          <p:cNvSpPr>
            <a:spLocks noGrp="1"/>
          </p:cNvSpPr>
          <p:nvPr>
            <p:ph/>
          </p:nvPr>
        </p:nvSpPr>
        <p:spPr bwMode="auto">
          <a:xfrm>
            <a:off x="504000" y="1326240"/>
            <a:ext cx="7306560" cy="3288240"/>
          </a:xfrm>
          <a:prstGeom prst="rect">
            <a:avLst/>
          </a:prstGeom>
          <a:noFill/>
          <a:ln w="0">
            <a:noFill/>
          </a:ln>
        </p:spPr>
        <p:txBody>
          <a:bodyPr lIns="0" tIns="0" rIns="0" bIns="0" anchor="t">
            <a:normAutofit fontScale="46870"/>
          </a:bodyPr>
          <a:p>
            <a:pPr marL="432000" indent="0" defTabSz="914400">
              <a:lnSpc>
                <a:spcPct val="90000"/>
              </a:lnSpc>
              <a:spcBef>
                <a:spcPts val="1001"/>
              </a:spcBef>
              <a:buNone/>
              <a:tabLst>
                <a:tab pos="0" algn="l"/>
              </a:tabLst>
              <a:defRPr/>
            </a:pPr>
            <a:r>
              <a:rPr lang="en-US" sz="3800" b="0" strike="noStrike" spc="-1">
                <a:solidFill>
                  <a:schemeClr val="accent1">
                    <a:lumMod val="75000"/>
                  </a:schemeClr>
                </a:solidFill>
                <a:latin typeface="Calibri"/>
              </a:rPr>
              <a:t>Examine how variation in prey traits leads to survival success.</a:t>
            </a:r>
            <a:endParaRPr lang="en-US" sz="3800" b="0" strike="noStrike" spc="-1">
              <a:solidFill>
                <a:srgbClr val="000000"/>
              </a:solidFill>
              <a:latin typeface="Arial"/>
            </a:endParaRPr>
          </a:p>
          <a:p>
            <a:pPr marL="432000" indent="0" defTabSz="914400">
              <a:lnSpc>
                <a:spcPct val="90000"/>
              </a:lnSpc>
              <a:spcBef>
                <a:spcPts val="1001"/>
              </a:spcBef>
              <a:buNone/>
              <a:tabLst>
                <a:tab pos="0" algn="l"/>
              </a:tabLst>
              <a:defRPr/>
            </a:pPr>
            <a:endParaRPr lang="en-US" sz="3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3800" b="0" strike="noStrike" spc="-1">
                <a:solidFill>
                  <a:schemeClr val="dk1"/>
                </a:solidFill>
                <a:latin typeface="Calibri"/>
              </a:rPr>
              <a:t>Count and place bugs in predation arena</a:t>
            </a:r>
            <a:endParaRPr lang="en-US" sz="3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3800" b="0" strike="noStrike" spc="-1">
                <a:solidFill>
                  <a:schemeClr val="dk1"/>
                </a:solidFill>
                <a:latin typeface="Calibri"/>
              </a:rPr>
              <a:t>Using 1 collection tool, collect half the sow bugs – place in collection tray compartments</a:t>
            </a:r>
            <a:endParaRPr lang="en-US" sz="3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3800" b="0" strike="noStrike" spc="-1">
                <a:solidFill>
                  <a:schemeClr val="dk1"/>
                </a:solidFill>
                <a:latin typeface="Calibri"/>
              </a:rPr>
              <a:t>Place the survivors from the arena in individual compartments of the collection tray</a:t>
            </a:r>
            <a:endParaRPr lang="en-US" sz="3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3800" b="0" strike="noStrike" spc="-1">
                <a:solidFill>
                  <a:schemeClr val="dk1"/>
                </a:solidFill>
                <a:latin typeface="Calibri"/>
              </a:rPr>
              <a:t>Measure </a:t>
            </a:r>
            <a:r>
              <a:rPr lang="en-US" sz="3800" b="1" strike="noStrike" spc="-1">
                <a:solidFill>
                  <a:schemeClr val="dk1"/>
                </a:solidFill>
                <a:latin typeface="Calibri"/>
              </a:rPr>
              <a:t>Body Length</a:t>
            </a:r>
            <a:r>
              <a:rPr lang="en-US" sz="3800" b="0" strike="noStrike" spc="-1">
                <a:solidFill>
                  <a:schemeClr val="dk1"/>
                </a:solidFill>
                <a:latin typeface="Calibri"/>
              </a:rPr>
              <a:t>, </a:t>
            </a:r>
            <a:r>
              <a:rPr lang="en-US" sz="3800" b="1" strike="noStrike" spc="-1">
                <a:solidFill>
                  <a:schemeClr val="dk1"/>
                </a:solidFill>
                <a:latin typeface="Calibri"/>
              </a:rPr>
              <a:t>Sprint Speed</a:t>
            </a:r>
            <a:r>
              <a:rPr lang="en-US" sz="3800" b="0" strike="noStrike" spc="-1">
                <a:solidFill>
                  <a:schemeClr val="dk1"/>
                </a:solidFill>
                <a:latin typeface="Calibri"/>
              </a:rPr>
              <a:t>, and </a:t>
            </a:r>
            <a:r>
              <a:rPr lang="en-US" sz="3800" b="1" strike="noStrike" spc="-1">
                <a:solidFill>
                  <a:schemeClr val="dk1"/>
                </a:solidFill>
                <a:latin typeface="Calibri"/>
              </a:rPr>
              <a:t>Color</a:t>
            </a:r>
            <a:r>
              <a:rPr lang="en-US" sz="3800" b="0" strike="noStrike" spc="-1">
                <a:solidFill>
                  <a:schemeClr val="dk1"/>
                </a:solidFill>
                <a:latin typeface="Calibri"/>
              </a:rPr>
              <a:t> of the </a:t>
            </a:r>
            <a:r>
              <a:rPr lang="en-US" sz="3800" b="0" u="sng" strike="noStrike" spc="-1">
                <a:solidFill>
                  <a:schemeClr val="dk1"/>
                </a:solidFill>
                <a:latin typeface="Calibri"/>
              </a:rPr>
              <a:t>survivors and captured</a:t>
            </a:r>
            <a:endParaRPr lang="en-US" sz="3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3800" b="0" strike="noStrike" spc="-1">
                <a:solidFill>
                  <a:schemeClr val="dk1"/>
                </a:solidFill>
                <a:latin typeface="Calibri"/>
              </a:rPr>
              <a:t>Use an Excel spreadsheet created to record measurements</a:t>
            </a:r>
            <a:endParaRPr lang="en-US" sz="3800" b="0" strike="noStrike" spc="-1">
              <a:solidFill>
                <a:srgbClr val="000000"/>
              </a:solidFill>
              <a:latin typeface="Arial"/>
            </a:endParaRPr>
          </a:p>
        </p:txBody>
      </p:sp>
      <p:pic>
        <p:nvPicPr>
          <p:cNvPr id="949583189" name="Picture 35" descr=""/>
          <p:cNvPicPr/>
          <p:nvPr/>
        </p:nvPicPr>
        <p:blipFill>
          <a:blip r:embed="rId3"/>
          <a:stretch/>
        </p:blipFill>
        <p:spPr bwMode="auto">
          <a:xfrm>
            <a:off x="7810560" y="1172160"/>
            <a:ext cx="1911600" cy="1911600"/>
          </a:xfrm>
          <a:prstGeom prst="rect">
            <a:avLst/>
          </a:prstGeom>
          <a:ln w="0">
            <a:noFill/>
          </a:ln>
        </p:spPr>
      </p:pic>
      <p:pic>
        <p:nvPicPr>
          <p:cNvPr id="1340029918" name="Picture 36" descr=""/>
          <p:cNvPicPr/>
          <p:nvPr/>
        </p:nvPicPr>
        <p:blipFill>
          <a:blip r:embed="rId4"/>
          <a:stretch/>
        </p:blipFill>
        <p:spPr bwMode="auto">
          <a:xfrm>
            <a:off x="7877880" y="3369600"/>
            <a:ext cx="1811520" cy="188748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387" dur="indefinite" restart="never" nodeType="tmRoot">
          <p:childTnLst>
            <p:seq>
              <p:cTn id="388" dur="indefinite" nodeType="mainSeq">
                <p:childTnLst>
                  <p:par>
                    <p:cTn id="389" fill="hold">
                      <p:stCondLst>
                        <p:cond delay="indefinite"/>
                      </p:stCondLst>
                      <p:childTnLst>
                        <p:par>
                          <p:cTn id="390" fill="hold">
                            <p:stCondLst>
                              <p:cond delay="0"/>
                            </p:stCondLst>
                            <p:childTnLst>
                              <p:par>
                                <p:cTn id="391" presetID="1" presetClass="entr" fill="hold" nodeType="clickEffect">
                                  <p:stCondLst>
                                    <p:cond delay="0"/>
                                  </p:stCondLst>
                                  <p:childTnLst>
                                    <p:set>
                                      <p:cBhvr>
                                        <p:cTn id="392" dur="1" fill="hold">
                                          <p:stCondLst>
                                            <p:cond delay="0"/>
                                          </p:stCondLst>
                                        </p:cTn>
                                        <p:tgtEl>
                                          <p:spTgt spid="1957252786">
                                            <p:txEl>
                                              <p:pRg st="0" end="0"/>
                                            </p:txEl>
                                          </p:spTgt>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ntr" fill="hold" nodeType="clickEffect">
                                  <p:stCondLst>
                                    <p:cond delay="0"/>
                                  </p:stCondLst>
                                  <p:childTnLst>
                                    <p:set>
                                      <p:cBhvr>
                                        <p:cTn id="396" dur="1" fill="hold">
                                          <p:stCondLst>
                                            <p:cond delay="0"/>
                                          </p:stCondLst>
                                        </p:cTn>
                                        <p:tgtEl>
                                          <p:spTgt spid="1957252786">
                                            <p:txEl>
                                              <p:pRg st="2" end="2"/>
                                            </p:txEl>
                                          </p:spTgt>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fill="hold" nodeType="clickEffect">
                                  <p:stCondLst>
                                    <p:cond delay="0"/>
                                  </p:stCondLst>
                                  <p:childTnLst>
                                    <p:set>
                                      <p:cBhvr>
                                        <p:cTn id="400" dur="1" fill="hold">
                                          <p:stCondLst>
                                            <p:cond delay="0"/>
                                          </p:stCondLst>
                                        </p:cTn>
                                        <p:tgtEl>
                                          <p:spTgt spid="1957252786">
                                            <p:txEl>
                                              <p:pRg st="3" end="3"/>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 presetClass="entr" fill="hold" nodeType="clickEffect">
                                  <p:stCondLst>
                                    <p:cond delay="0"/>
                                  </p:stCondLst>
                                  <p:childTnLst>
                                    <p:set>
                                      <p:cBhvr>
                                        <p:cTn id="404" dur="1" fill="hold">
                                          <p:stCondLst>
                                            <p:cond delay="0"/>
                                          </p:stCondLst>
                                        </p:cTn>
                                        <p:tgtEl>
                                          <p:spTgt spid="1957252786">
                                            <p:txEl>
                                              <p:pRg st="4" end="4"/>
                                            </p:txEl>
                                          </p:spTgt>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ntr" fill="hold" nodeType="clickEffect">
                                  <p:stCondLst>
                                    <p:cond delay="0"/>
                                  </p:stCondLst>
                                  <p:childTnLst>
                                    <p:set>
                                      <p:cBhvr>
                                        <p:cTn id="408" dur="1" fill="hold">
                                          <p:stCondLst>
                                            <p:cond delay="0"/>
                                          </p:stCondLst>
                                        </p:cTn>
                                        <p:tgtEl>
                                          <p:spTgt spid="1957252786">
                                            <p:txEl>
                                              <p:pRg st="5" end="5"/>
                                            </p:txEl>
                                          </p:spTgt>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presetID="1" presetClass="entr" fill="hold" nodeType="clickEffect">
                                  <p:stCondLst>
                                    <p:cond delay="0"/>
                                  </p:stCondLst>
                                  <p:childTnLst>
                                    <p:set>
                                      <p:cBhvr>
                                        <p:cTn id="412" dur="1" fill="hold">
                                          <p:stCondLst>
                                            <p:cond delay="0"/>
                                          </p:stCondLst>
                                        </p:cTn>
                                        <p:tgtEl>
                                          <p:spTgt spid="195725278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93713709"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defTabSz="914400">
              <a:lnSpc>
                <a:spcPct val="90000"/>
              </a:lnSpc>
              <a:buNone/>
              <a:defRPr/>
            </a:pPr>
            <a:r>
              <a:rPr lang="en-US" sz="3200" b="0" strike="noStrike" spc="-1">
                <a:solidFill>
                  <a:schemeClr val="dk1"/>
                </a:solidFill>
                <a:latin typeface="Calibri Light"/>
              </a:rPr>
              <a:t>Side Note: Data Management Skills</a:t>
            </a:r>
            <a:endParaRPr lang="en-US" sz="3200" b="0" strike="noStrike" spc="-1">
              <a:solidFill>
                <a:srgbClr val="000000"/>
              </a:solidFill>
              <a:latin typeface="Arial"/>
            </a:endParaRPr>
          </a:p>
        </p:txBody>
      </p:sp>
      <p:pic>
        <p:nvPicPr>
          <p:cNvPr id="1880612196" name="Content Placeholder 5" descr=""/>
          <p:cNvPicPr/>
          <p:nvPr/>
        </p:nvPicPr>
        <p:blipFill>
          <a:blip r:embed="rId3"/>
          <a:stretch/>
        </p:blipFill>
        <p:spPr bwMode="auto">
          <a:xfrm>
            <a:off x="99720" y="1450800"/>
            <a:ext cx="7453440" cy="3684240"/>
          </a:xfrm>
          <a:prstGeom prst="rect">
            <a:avLst/>
          </a:prstGeom>
          <a:ln w="0">
            <a:noFill/>
          </a:ln>
        </p:spPr>
      </p:pic>
      <p:sp>
        <p:nvSpPr>
          <p:cNvPr id="490518207" name="TextBox 6"/>
          <p:cNvSpPr/>
          <p:nvPr/>
        </p:nvSpPr>
        <p:spPr bwMode="auto">
          <a:xfrm>
            <a:off x="7471800" y="2035080"/>
            <a:ext cx="2608200" cy="2559240"/>
          </a:xfrm>
          <a:prstGeom prst="rect">
            <a:avLst/>
          </a:prstGeom>
          <a:noFill/>
          <a:ln w="0">
            <a:noFill/>
          </a:ln>
        </p:spPr>
        <p:style>
          <a:lnRef idx="0"/>
          <a:fillRef idx="0"/>
          <a:effectRef idx="0"/>
          <a:fontRef idx="minor"/>
        </p:style>
        <p:txBody>
          <a:bodyPr lIns="90000" tIns="45000" rIns="90000" bIns="45000" anchor="t">
            <a:spAutoFit/>
          </a:bodyPr>
          <a:p>
            <a:pPr defTabSz="914400">
              <a:lnSpc>
                <a:spcPct val="100000"/>
              </a:lnSpc>
              <a:defRPr/>
            </a:pPr>
            <a:r>
              <a:rPr lang="en-US" sz="1800" b="0" strike="noStrike" spc="-1">
                <a:solidFill>
                  <a:schemeClr val="dk1"/>
                </a:solidFill>
                <a:latin typeface="Calibri"/>
              </a:rPr>
              <a:t>Take a look at this data set. </a:t>
            </a:r>
            <a:endParaRPr lang="en-US" sz="1800" b="0" strike="noStrike" spc="-1">
              <a:solidFill>
                <a:srgbClr val="000000"/>
              </a:solidFill>
              <a:latin typeface="IBM Plex Sans"/>
            </a:endParaRPr>
          </a:p>
          <a:p>
            <a:pPr defTabSz="914400">
              <a:lnSpc>
                <a:spcPct val="100000"/>
              </a:lnSpc>
              <a:defRPr/>
            </a:pPr>
            <a:endParaRPr lang="en-US" sz="1800" b="0" strike="noStrike" spc="-1">
              <a:solidFill>
                <a:srgbClr val="000000"/>
              </a:solidFill>
              <a:latin typeface="IBM Plex Sans"/>
            </a:endParaRPr>
          </a:p>
          <a:p>
            <a:pPr defTabSz="914400">
              <a:lnSpc>
                <a:spcPct val="100000"/>
              </a:lnSpc>
              <a:defRPr/>
            </a:pPr>
            <a:r>
              <a:rPr lang="en-US" sz="1800" b="0" strike="noStrike" spc="-1">
                <a:solidFill>
                  <a:schemeClr val="dk1"/>
                </a:solidFill>
                <a:latin typeface="Calibri"/>
              </a:rPr>
              <a:t>What issues do you notice? </a:t>
            </a:r>
            <a:endParaRPr lang="en-US" sz="1800" b="0" strike="noStrike" spc="-1">
              <a:solidFill>
                <a:srgbClr val="000000"/>
              </a:solidFill>
              <a:latin typeface="IBM Plex Sans"/>
            </a:endParaRPr>
          </a:p>
          <a:p>
            <a:pPr defTabSz="914400">
              <a:lnSpc>
                <a:spcPct val="100000"/>
              </a:lnSpc>
              <a:defRPr/>
            </a:pPr>
            <a:endParaRPr lang="en-US" sz="1800" b="0" strike="noStrike" spc="-1">
              <a:solidFill>
                <a:srgbClr val="000000"/>
              </a:solidFill>
              <a:latin typeface="IBM Plex Sans"/>
            </a:endParaRPr>
          </a:p>
          <a:p>
            <a:pPr defTabSz="914400">
              <a:lnSpc>
                <a:spcPct val="100000"/>
              </a:lnSpc>
              <a:defRPr/>
            </a:pPr>
            <a:endParaRPr lang="en-US" sz="1800" b="0" strike="noStrike" spc="-1">
              <a:solidFill>
                <a:srgbClr val="000000"/>
              </a:solidFill>
              <a:latin typeface="IBM Plex Sans"/>
            </a:endParaRPr>
          </a:p>
          <a:p>
            <a:pPr defTabSz="914400">
              <a:lnSpc>
                <a:spcPct val="100000"/>
              </a:lnSpc>
              <a:defRPr/>
            </a:pPr>
            <a:r>
              <a:rPr lang="en-US" sz="1800" b="0" strike="noStrike" spc="-1">
                <a:solidFill>
                  <a:schemeClr val="dk1"/>
                </a:solidFill>
                <a:latin typeface="Calibri"/>
              </a:rPr>
              <a:t>How would you improve this dataset? </a:t>
            </a:r>
            <a:endParaRPr lang="en-US" sz="1800" b="0" strike="noStrike" spc="-1">
              <a:solidFill>
                <a:srgbClr val="000000"/>
              </a:solidFill>
              <a:latin typeface="IBM Plex Sans"/>
            </a:endParaRPr>
          </a:p>
        </p:txBody>
      </p:sp>
      <p:sp>
        <p:nvSpPr>
          <p:cNvPr id="2037990159" name="Google Shape;210;p24"/>
          <p:cNvSpPr/>
          <p:nvPr/>
        </p:nvSpPr>
        <p:spPr bwMode="auto">
          <a:xfrm rot="21237000">
            <a:off x="7767000" y="95760"/>
            <a:ext cx="2004480" cy="1838520"/>
          </a:xfrm>
          <a:prstGeom prst="star5">
            <a:avLst>
              <a:gd name="adj" fmla="val 19098"/>
              <a:gd name="hf" fmla="val 105146"/>
              <a:gd name="vf" fmla="val 110557"/>
            </a:avLst>
          </a:prstGeom>
          <a:solidFill>
            <a:srgbClr val="00B0F0"/>
          </a:solidFill>
          <a:ln w="12600">
            <a:solidFill>
              <a:srgbClr val="31538F"/>
            </a:solidFill>
            <a:miter/>
          </a:ln>
        </p:spPr>
        <p:style>
          <a:lnRef idx="0"/>
          <a:fillRef idx="0"/>
          <a:effectRef idx="0"/>
          <a:fontRef idx="minor"/>
        </p:style>
        <p:txBody>
          <a:bodyPr anchor="ctr">
            <a:noAutofit/>
          </a:bodyPr>
          <a:p>
            <a:pPr algn="ctr" defTabSz="914400">
              <a:lnSpc>
                <a:spcPct val="100000"/>
              </a:lnSpc>
              <a:tabLst>
                <a:tab pos="0" algn="l"/>
              </a:tabLst>
              <a:defRPr/>
            </a:pPr>
            <a:r>
              <a:rPr lang="en-US" sz="1800" b="0" strike="noStrike" spc="-1">
                <a:solidFill>
                  <a:schemeClr val="lt1"/>
                </a:solidFill>
                <a:latin typeface="Calibri"/>
                <a:ea typeface="Calibri"/>
              </a:rPr>
              <a:t>Skills Demo</a:t>
            </a:r>
            <a:endParaRPr lang="en-US" sz="1800" b="0" strike="noStrike" spc="-1">
              <a:solidFill>
                <a:srgbClr val="FFFFFF"/>
              </a:solidFill>
              <a:latin typeface="IBM Plex San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413" dur="indefinite" restart="never" nodeType="tmRoot">
          <p:childTnLst>
            <p:seq>
              <p:cTn id="414" dur="indefinite" nodeType="mainSeq">
                <p:childTnLst>
                  <p:par>
                    <p:cTn id="415" fill="hold">
                      <p:stCondLst>
                        <p:cond delay="indefinite"/>
                      </p:stCondLst>
                      <p:childTnLst>
                        <p:par>
                          <p:cTn id="416" fill="hold">
                            <p:stCondLst>
                              <p:cond delay="0"/>
                            </p:stCondLst>
                            <p:childTnLst>
                              <p:par>
                                <p:cTn id="417" presetID="1" presetClass="entr" fill="hold" nodeType="clickEffect">
                                  <p:stCondLst>
                                    <p:cond delay="0"/>
                                  </p:stCondLst>
                                  <p:childTnLst>
                                    <p:set>
                                      <p:cBhvr>
                                        <p:cTn id="418" dur="1" fill="hold">
                                          <p:stCondLst>
                                            <p:cond delay="0"/>
                                          </p:stCondLst>
                                        </p:cTn>
                                        <p:tgtEl>
                                          <p:spTgt spid="2037990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0214176"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defTabSz="914400">
              <a:lnSpc>
                <a:spcPct val="90000"/>
              </a:lnSpc>
              <a:buNone/>
              <a:defRPr/>
            </a:pPr>
            <a:r>
              <a:rPr lang="en-US" sz="3200" b="0" strike="noStrike" spc="-1">
                <a:solidFill>
                  <a:schemeClr val="dk1"/>
                </a:solidFill>
                <a:latin typeface="Calibri Light"/>
              </a:rPr>
              <a:t>Side Note: Data Management Skills</a:t>
            </a:r>
            <a:endParaRPr lang="en-US" sz="3200" b="0" strike="noStrike" spc="-1">
              <a:solidFill>
                <a:srgbClr val="000000"/>
              </a:solidFill>
              <a:latin typeface="Arial"/>
            </a:endParaRPr>
          </a:p>
        </p:txBody>
      </p:sp>
      <p:sp>
        <p:nvSpPr>
          <p:cNvPr id="911063416" name="PlaceHolder 2"/>
          <p:cNvSpPr>
            <a:spLocks noGrp="1"/>
          </p:cNvSpPr>
          <p:nvPr>
            <p:ph/>
          </p:nvPr>
        </p:nvSpPr>
        <p:spPr bwMode="auto">
          <a:xfrm>
            <a:off x="504000" y="1326240"/>
            <a:ext cx="9071640" cy="3288240"/>
          </a:xfrm>
          <a:prstGeom prst="rect">
            <a:avLst/>
          </a:prstGeom>
          <a:noFill/>
          <a:ln w="0">
            <a:noFill/>
          </a:ln>
        </p:spPr>
        <p:txBody>
          <a:bodyPr lIns="0" tIns="0" rIns="0" bIns="0" anchor="t">
            <a:normAutofit fontScale="93441"/>
          </a:bodyPr>
          <a:p>
            <a:pPr marL="432000" indent="0" defTabSz="914400">
              <a:lnSpc>
                <a:spcPct val="90000"/>
              </a:lnSpc>
              <a:spcBef>
                <a:spcPts val="1001"/>
              </a:spcBef>
              <a:buNone/>
              <a:tabLst>
                <a:tab pos="0" algn="l"/>
              </a:tabLst>
              <a:defRPr/>
            </a:pPr>
            <a:r>
              <a:rPr lang="en-US" sz="2000" b="0" strike="noStrike" spc="-1">
                <a:solidFill>
                  <a:schemeClr val="dk1"/>
                </a:solidFill>
                <a:latin typeface="Calibri"/>
              </a:rPr>
              <a:t>Best practices:</a:t>
            </a:r>
            <a:endParaRPr lang="en-US" sz="20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000" b="0" strike="noStrike" spc="-1">
                <a:solidFill>
                  <a:schemeClr val="dk1"/>
                </a:solidFill>
                <a:latin typeface="Calibri"/>
              </a:rPr>
              <a:t>Missing data - Leave field empty (or write N/A) </a:t>
            </a:r>
            <a:endParaRPr lang="en-US" sz="20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000" b="0" strike="noStrike" spc="-1">
                <a:solidFill>
                  <a:schemeClr val="dk1"/>
                </a:solidFill>
                <a:latin typeface="Calibri"/>
              </a:rPr>
              <a:t>Always put clarity above looks</a:t>
            </a:r>
            <a:endParaRPr lang="en-US" sz="20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000" b="0" strike="noStrike" spc="-1">
                <a:solidFill>
                  <a:schemeClr val="dk1"/>
                </a:solidFill>
                <a:latin typeface="Calibri"/>
              </a:rPr>
              <a:t>Avoid spaces</a:t>
            </a:r>
            <a:endParaRPr lang="en-US" sz="20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000" b="0" strike="noStrike" spc="-1">
                <a:solidFill>
                  <a:schemeClr val="dk1"/>
                </a:solidFill>
                <a:latin typeface="Calibri"/>
              </a:rPr>
              <a:t>Put data units in column names</a:t>
            </a:r>
            <a:endParaRPr lang="en-US" sz="20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000" b="0" strike="noStrike" spc="-1">
                <a:solidFill>
                  <a:schemeClr val="dk1"/>
                </a:solidFill>
                <a:latin typeface="Calibri"/>
              </a:rPr>
              <a:t>Do not merge cells</a:t>
            </a:r>
            <a:endParaRPr lang="en-US" sz="20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000" b="0" strike="noStrike" spc="-1">
                <a:solidFill>
                  <a:schemeClr val="dk1"/>
                </a:solidFill>
                <a:latin typeface="Calibri"/>
              </a:rPr>
              <a:t>Enter complete lines of data (sorting an excel file with empty cells is not a good idea)</a:t>
            </a:r>
            <a:endParaRPr lang="en-US" sz="20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000" b="0" strike="noStrike" spc="-1">
                <a:solidFill>
                  <a:schemeClr val="dk1"/>
                </a:solidFill>
                <a:latin typeface="Calibri"/>
              </a:rPr>
              <a:t>For long term, store data in a consistent format that can be read well into the future </a:t>
            </a:r>
            <a:endParaRPr lang="en-US" sz="2000" b="0" strike="noStrike" spc="-1">
              <a:solidFill>
                <a:srgbClr val="000000"/>
              </a:solidFill>
              <a:latin typeface="Arial"/>
            </a:endParaRPr>
          </a:p>
        </p:txBody>
      </p:sp>
      <p:pic>
        <p:nvPicPr>
          <p:cNvPr id="1857191548" name="" descr=""/>
          <p:cNvPicPr/>
          <p:nvPr/>
        </p:nvPicPr>
        <p:blipFill>
          <a:blip r:embed="rId3"/>
          <a:stretch/>
        </p:blipFill>
        <p:spPr bwMode="auto">
          <a:xfrm>
            <a:off x="866160" y="4374360"/>
            <a:ext cx="8067960" cy="121968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419" dur="indefinite" restart="never" nodeType="tmRoot">
          <p:childTnLst>
            <p:seq>
              <p:cTn id="420" dur="indefinite" nodeType="mainSeq">
                <p:childTnLst>
                  <p:par>
                    <p:cTn id="421" fill="hold">
                      <p:stCondLst>
                        <p:cond delay="indefinite"/>
                      </p:stCondLst>
                      <p:childTnLst>
                        <p:par>
                          <p:cTn id="422" fill="hold">
                            <p:stCondLst>
                              <p:cond delay="0"/>
                            </p:stCondLst>
                            <p:childTnLst>
                              <p:par>
                                <p:cTn id="423" presetID="1" presetClass="entr" fill="hold" nodeType="clickEffect">
                                  <p:stCondLst>
                                    <p:cond delay="0"/>
                                  </p:stCondLst>
                                  <p:childTnLst>
                                    <p:set>
                                      <p:cBhvr>
                                        <p:cTn id="424" dur="1" fill="hold">
                                          <p:stCondLst>
                                            <p:cond delay="0"/>
                                          </p:stCondLst>
                                        </p:cTn>
                                        <p:tgtEl>
                                          <p:spTgt spid="911063416">
                                            <p:txEl>
                                              <p:pRg st="0" end="0"/>
                                            </p:txEl>
                                          </p:spTgt>
                                        </p:tgtEl>
                                        <p:attrNameLst>
                                          <p:attrName>style.visibility</p:attrName>
                                        </p:attrNameLst>
                                      </p:cBhvr>
                                      <p:to>
                                        <p:strVal val="visible"/>
                                      </p:to>
                                    </p:set>
                                  </p:childTnLst>
                                </p:cTn>
                              </p:par>
                            </p:childTnLst>
                          </p:cTn>
                        </p:par>
                      </p:childTnLst>
                    </p:cTn>
                  </p:par>
                  <p:par>
                    <p:cTn id="425" fill="hold">
                      <p:stCondLst>
                        <p:cond delay="indefinite"/>
                      </p:stCondLst>
                      <p:childTnLst>
                        <p:par>
                          <p:cTn id="426" fill="hold">
                            <p:stCondLst>
                              <p:cond delay="0"/>
                            </p:stCondLst>
                            <p:childTnLst>
                              <p:par>
                                <p:cTn id="427" presetID="1" presetClass="entr" fill="hold" nodeType="clickEffect">
                                  <p:stCondLst>
                                    <p:cond delay="0"/>
                                  </p:stCondLst>
                                  <p:childTnLst>
                                    <p:set>
                                      <p:cBhvr>
                                        <p:cTn id="428" dur="1" fill="hold">
                                          <p:stCondLst>
                                            <p:cond delay="0"/>
                                          </p:stCondLst>
                                        </p:cTn>
                                        <p:tgtEl>
                                          <p:spTgt spid="911063416">
                                            <p:txEl>
                                              <p:pRg st="1" end="1"/>
                                            </p:txEl>
                                          </p:spTgt>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ntr" fill="hold" nodeType="clickEffect">
                                  <p:stCondLst>
                                    <p:cond delay="0"/>
                                  </p:stCondLst>
                                  <p:childTnLst>
                                    <p:set>
                                      <p:cBhvr>
                                        <p:cTn id="432" dur="1" fill="hold">
                                          <p:stCondLst>
                                            <p:cond delay="0"/>
                                          </p:stCondLst>
                                        </p:cTn>
                                        <p:tgtEl>
                                          <p:spTgt spid="911063416">
                                            <p:txEl>
                                              <p:pRg st="2" end="2"/>
                                            </p:txEl>
                                          </p:spTgt>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presetID="1" presetClass="entr" fill="hold" nodeType="clickEffect">
                                  <p:stCondLst>
                                    <p:cond delay="0"/>
                                  </p:stCondLst>
                                  <p:childTnLst>
                                    <p:set>
                                      <p:cBhvr>
                                        <p:cTn id="436" dur="1" fill="hold">
                                          <p:stCondLst>
                                            <p:cond delay="0"/>
                                          </p:stCondLst>
                                        </p:cTn>
                                        <p:tgtEl>
                                          <p:spTgt spid="911063416">
                                            <p:txEl>
                                              <p:pRg st="3" end="3"/>
                                            </p:txEl>
                                          </p:spTgt>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presetID="1" presetClass="entr" fill="hold" nodeType="clickEffect">
                                  <p:stCondLst>
                                    <p:cond delay="0"/>
                                  </p:stCondLst>
                                  <p:childTnLst>
                                    <p:set>
                                      <p:cBhvr>
                                        <p:cTn id="440" dur="1" fill="hold">
                                          <p:stCondLst>
                                            <p:cond delay="0"/>
                                          </p:stCondLst>
                                        </p:cTn>
                                        <p:tgtEl>
                                          <p:spTgt spid="911063416">
                                            <p:txEl>
                                              <p:pRg st="4" end="4"/>
                                            </p:txEl>
                                          </p:spTgt>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ntr" fill="hold" nodeType="clickEffect">
                                  <p:stCondLst>
                                    <p:cond delay="0"/>
                                  </p:stCondLst>
                                  <p:childTnLst>
                                    <p:set>
                                      <p:cBhvr>
                                        <p:cTn id="444" dur="1" fill="hold">
                                          <p:stCondLst>
                                            <p:cond delay="0"/>
                                          </p:stCondLst>
                                        </p:cTn>
                                        <p:tgtEl>
                                          <p:spTgt spid="911063416">
                                            <p:txEl>
                                              <p:pRg st="5" end="5"/>
                                            </p:txEl>
                                          </p:spTgt>
                                        </p:tgtEl>
                                        <p:attrNameLst>
                                          <p:attrName>style.visibility</p:attrName>
                                        </p:attrNameLst>
                                      </p:cBhvr>
                                      <p:to>
                                        <p:strVal val="visible"/>
                                      </p:to>
                                    </p:set>
                                  </p:childTnLst>
                                </p:cTn>
                              </p:par>
                            </p:childTnLst>
                          </p:cTn>
                        </p:par>
                      </p:childTnLst>
                    </p:cTn>
                  </p:par>
                  <p:par>
                    <p:cTn id="445" fill="hold">
                      <p:stCondLst>
                        <p:cond delay="indefinite"/>
                      </p:stCondLst>
                      <p:childTnLst>
                        <p:par>
                          <p:cTn id="446" fill="hold">
                            <p:stCondLst>
                              <p:cond delay="0"/>
                            </p:stCondLst>
                            <p:childTnLst>
                              <p:par>
                                <p:cTn id="447" presetID="1" presetClass="entr" fill="hold" nodeType="clickEffect">
                                  <p:stCondLst>
                                    <p:cond delay="0"/>
                                  </p:stCondLst>
                                  <p:childTnLst>
                                    <p:set>
                                      <p:cBhvr>
                                        <p:cTn id="448" dur="1" fill="hold">
                                          <p:stCondLst>
                                            <p:cond delay="0"/>
                                          </p:stCondLst>
                                        </p:cTn>
                                        <p:tgtEl>
                                          <p:spTgt spid="911063416">
                                            <p:txEl>
                                              <p:pRg st="6" end="6"/>
                                            </p:txEl>
                                          </p:spTgt>
                                        </p:tgtEl>
                                        <p:attrNameLst>
                                          <p:attrName>style.visibility</p:attrName>
                                        </p:attrNameLst>
                                      </p:cBhvr>
                                      <p:to>
                                        <p:strVal val="visible"/>
                                      </p:to>
                                    </p:set>
                                  </p:childTnLst>
                                </p:cTn>
                              </p:par>
                            </p:childTnLst>
                          </p:cTn>
                        </p:par>
                      </p:childTnLst>
                    </p:cTn>
                  </p:par>
                  <p:par>
                    <p:cTn id="449" fill="hold">
                      <p:stCondLst>
                        <p:cond delay="indefinite"/>
                      </p:stCondLst>
                      <p:childTnLst>
                        <p:par>
                          <p:cTn id="450" fill="hold">
                            <p:stCondLst>
                              <p:cond delay="0"/>
                            </p:stCondLst>
                            <p:childTnLst>
                              <p:par>
                                <p:cTn id="451" presetID="1" presetClass="entr" fill="hold" nodeType="clickEffect">
                                  <p:stCondLst>
                                    <p:cond delay="0"/>
                                  </p:stCondLst>
                                  <p:childTnLst>
                                    <p:set>
                                      <p:cBhvr>
                                        <p:cTn id="452" dur="1" fill="hold">
                                          <p:stCondLst>
                                            <p:cond delay="0"/>
                                          </p:stCondLst>
                                        </p:cTn>
                                        <p:tgtEl>
                                          <p:spTgt spid="911063416">
                                            <p:txEl>
                                              <p:pRg st="7" end="7"/>
                                            </p:txEl>
                                          </p:spTgt>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1" presetClass="entr" fill="hold" nodeType="clickEffect">
                                  <p:stCondLst>
                                    <p:cond delay="0"/>
                                  </p:stCondLst>
                                  <p:childTnLst>
                                    <p:set>
                                      <p:cBhvr>
                                        <p:cTn id="456" dur="1" fill="hold">
                                          <p:stCondLst>
                                            <p:cond delay="0"/>
                                          </p:stCondLst>
                                        </p:cTn>
                                        <p:tgtEl>
                                          <p:spTgt spid="1857191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55702226"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Part 3: Data Analysis</a:t>
            </a:r>
            <a:endParaRPr lang="en-US" sz="4400" b="0" strike="noStrike" spc="-1">
              <a:solidFill>
                <a:srgbClr val="000000"/>
              </a:solidFill>
              <a:latin typeface="Arial"/>
            </a:endParaRPr>
          </a:p>
        </p:txBody>
      </p:sp>
      <p:sp>
        <p:nvSpPr>
          <p:cNvPr id="407518903" name="PlaceHolder 2"/>
          <p:cNvSpPr>
            <a:spLocks noGrp="1"/>
          </p:cNvSpPr>
          <p:nvPr>
            <p:ph/>
          </p:nvPr>
        </p:nvSpPr>
        <p:spPr bwMode="auto">
          <a:xfrm>
            <a:off x="504000" y="1326240"/>
            <a:ext cx="9071640" cy="3722040"/>
          </a:xfrm>
          <a:prstGeom prst="rect">
            <a:avLst/>
          </a:prstGeom>
          <a:noFill/>
          <a:ln w="0">
            <a:noFill/>
          </a:ln>
        </p:spPr>
        <p:txBody>
          <a:bodyPr lIns="0" tIns="0" rIns="0" bIns="0" anchor="t">
            <a:normAutofit fontScale="87491" lnSpcReduction="10000"/>
          </a:bodyPr>
          <a:p>
            <a:pPr marL="457200" indent="0" defTabSz="914400">
              <a:lnSpc>
                <a:spcPct val="90000"/>
              </a:lnSpc>
              <a:spcBef>
                <a:spcPts val="499"/>
              </a:spcBef>
              <a:buNone/>
              <a:tabLst>
                <a:tab pos="0" algn="l"/>
              </a:tabLst>
              <a:defRPr/>
            </a:pPr>
            <a:r>
              <a:rPr lang="en-US" sz="2400" b="1" strike="noStrike" spc="-1">
                <a:solidFill>
                  <a:schemeClr val="dk1"/>
                </a:solidFill>
                <a:latin typeface="Calibri"/>
              </a:rPr>
              <a:t>Null hypothesis</a:t>
            </a:r>
            <a:r>
              <a:rPr lang="en-US" sz="2400" b="0" strike="noStrike" spc="-1">
                <a:solidFill>
                  <a:schemeClr val="dk1"/>
                </a:solidFill>
                <a:latin typeface="Calibri"/>
              </a:rPr>
              <a:t>: trait of choice </a:t>
            </a:r>
            <a:r>
              <a:rPr lang="en-US" sz="2400" b="0" i="1" strike="noStrike" spc="-1">
                <a:solidFill>
                  <a:schemeClr val="dk1"/>
                </a:solidFill>
                <a:latin typeface="Calibri"/>
              </a:rPr>
              <a:t>is not </a:t>
            </a:r>
            <a:r>
              <a:rPr lang="en-US" sz="2400" b="0" strike="noStrike" spc="-1">
                <a:solidFill>
                  <a:schemeClr val="dk1"/>
                </a:solidFill>
                <a:latin typeface="Calibri"/>
              </a:rPr>
              <a:t>a significant predictor of survival success. </a:t>
            </a:r>
            <a:endParaRPr lang="en-US" sz="2400" b="0" strike="noStrike" spc="-1">
              <a:solidFill>
                <a:srgbClr val="000000"/>
              </a:solidFill>
              <a:latin typeface="Arial"/>
            </a:endParaRPr>
          </a:p>
          <a:p>
            <a:pPr marL="457200" indent="0" defTabSz="914400">
              <a:lnSpc>
                <a:spcPct val="90000"/>
              </a:lnSpc>
              <a:spcBef>
                <a:spcPts val="499"/>
              </a:spcBef>
              <a:buNone/>
              <a:tabLst>
                <a:tab pos="0" algn="l"/>
              </a:tabLst>
              <a:defRPr/>
            </a:pPr>
            <a:r>
              <a:rPr lang="en-US" sz="2400" b="1" strike="noStrike" spc="-1">
                <a:solidFill>
                  <a:schemeClr val="dk1"/>
                </a:solidFill>
                <a:latin typeface="Calibri"/>
              </a:rPr>
              <a:t>Alternative hypothesis</a:t>
            </a:r>
            <a:r>
              <a:rPr lang="en-US" sz="2400" b="0" strike="noStrike" spc="-1">
                <a:solidFill>
                  <a:schemeClr val="dk1"/>
                </a:solidFill>
                <a:latin typeface="Calibri"/>
              </a:rPr>
              <a:t>: trait of choice </a:t>
            </a:r>
            <a:r>
              <a:rPr lang="en-US" sz="2400" b="0" i="1" strike="noStrike" spc="-1">
                <a:solidFill>
                  <a:schemeClr val="dk1"/>
                </a:solidFill>
                <a:latin typeface="Calibri"/>
              </a:rPr>
              <a:t>is</a:t>
            </a:r>
            <a:r>
              <a:rPr lang="en-US" sz="2400" b="0" strike="noStrike" spc="-1">
                <a:solidFill>
                  <a:schemeClr val="dk1"/>
                </a:solidFill>
                <a:latin typeface="Calibri"/>
              </a:rPr>
              <a:t> a significant predictor of survival success.</a:t>
            </a:r>
            <a:endParaRPr lang="en-US" sz="2400" b="0" strike="noStrike" spc="-1">
              <a:solidFill>
                <a:srgbClr val="000000"/>
              </a:solidFill>
              <a:latin typeface="Arial"/>
            </a:endParaRPr>
          </a:p>
          <a:p>
            <a:pPr marL="457200" indent="0" defTabSz="914400">
              <a:lnSpc>
                <a:spcPct val="90000"/>
              </a:lnSpc>
              <a:spcBef>
                <a:spcPts val="499"/>
              </a:spcBef>
              <a:buNone/>
              <a:tabLst>
                <a:tab pos="0" algn="l"/>
              </a:tabLst>
              <a:defRPr/>
            </a:pPr>
            <a:endParaRPr lang="en-US" sz="2400" b="0" strike="noStrike" spc="-1">
              <a:solidFill>
                <a:srgbClr val="000000"/>
              </a:solidFill>
              <a:latin typeface="Arial"/>
            </a:endParaRPr>
          </a:p>
          <a:p>
            <a:pPr marL="457200" indent="0" defTabSz="914400">
              <a:lnSpc>
                <a:spcPct val="90000"/>
              </a:lnSpc>
              <a:spcBef>
                <a:spcPts val="499"/>
              </a:spcBef>
              <a:buNone/>
              <a:tabLst>
                <a:tab pos="0" algn="l"/>
              </a:tabLst>
              <a:defRPr/>
            </a:pPr>
            <a:r>
              <a:rPr lang="en-US" sz="2400" b="0" strike="noStrike" spc="-1">
                <a:solidFill>
                  <a:schemeClr val="dk1"/>
                </a:solidFill>
                <a:latin typeface="Calibri"/>
              </a:rPr>
              <a:t>Perform a</a:t>
            </a:r>
            <a:r>
              <a:rPr lang="en-US" sz="2400" b="1" strike="noStrike" spc="-1">
                <a:solidFill>
                  <a:schemeClr val="dk1"/>
                </a:solidFill>
                <a:latin typeface="Calibri"/>
              </a:rPr>
              <a:t> t-test in Excel </a:t>
            </a:r>
            <a:r>
              <a:rPr lang="en-US" sz="2400" b="0" strike="noStrike" spc="-1">
                <a:solidFill>
                  <a:schemeClr val="dk1"/>
                </a:solidFill>
                <a:latin typeface="Calibri"/>
              </a:rPr>
              <a:t>to compare means (averages) between two data sets measured in the same units. </a:t>
            </a:r>
            <a:endParaRPr lang="en-US" sz="2400" b="0" strike="noStrike" spc="-1">
              <a:solidFill>
                <a:srgbClr val="000000"/>
              </a:solidFill>
              <a:latin typeface="Arial"/>
            </a:endParaRPr>
          </a:p>
          <a:p>
            <a:pPr marL="457200" indent="0" defTabSz="914400">
              <a:lnSpc>
                <a:spcPct val="90000"/>
              </a:lnSpc>
              <a:spcBef>
                <a:spcPts val="499"/>
              </a:spcBef>
              <a:buNone/>
              <a:tabLst>
                <a:tab pos="0" algn="l"/>
              </a:tabLst>
              <a:defRPr/>
            </a:pPr>
            <a:endParaRPr lang="en-US" sz="2400" b="0" strike="noStrike" spc="-1">
              <a:solidFill>
                <a:srgbClr val="000000"/>
              </a:solidFill>
              <a:latin typeface="Arial"/>
            </a:endParaRPr>
          </a:p>
          <a:p>
            <a:pPr marL="457200" indent="0" defTabSz="914400">
              <a:lnSpc>
                <a:spcPct val="90000"/>
              </a:lnSpc>
              <a:spcBef>
                <a:spcPts val="499"/>
              </a:spcBef>
              <a:buNone/>
              <a:tabLst>
                <a:tab pos="0" algn="l"/>
              </a:tabLst>
              <a:defRPr/>
            </a:pPr>
            <a:r>
              <a:rPr lang="en-US" sz="2400" b="1" strike="noStrike" spc="-1">
                <a:solidFill>
                  <a:schemeClr val="dk1"/>
                </a:solidFill>
                <a:latin typeface="Calibri"/>
              </a:rPr>
              <a:t>Paired data </a:t>
            </a:r>
            <a:r>
              <a:rPr lang="en-US" sz="2400" b="0" strike="noStrike" spc="-1">
                <a:solidFill>
                  <a:schemeClr val="dk1"/>
                </a:solidFill>
                <a:latin typeface="Calibri"/>
              </a:rPr>
              <a:t>are dependent on each other (e.g. before and after measurements of the same individuals, samples from different parts of the same individual). </a:t>
            </a:r>
            <a:endParaRPr lang="en-US" sz="2400" b="0" strike="noStrike" spc="-1">
              <a:solidFill>
                <a:srgbClr val="000000"/>
              </a:solidFill>
              <a:latin typeface="Arial"/>
            </a:endParaRPr>
          </a:p>
          <a:p>
            <a:pPr marL="457200" indent="0" defTabSz="914400">
              <a:lnSpc>
                <a:spcPct val="90000"/>
              </a:lnSpc>
              <a:spcBef>
                <a:spcPts val="499"/>
              </a:spcBef>
              <a:buNone/>
              <a:tabLst>
                <a:tab pos="0" algn="l"/>
              </a:tabLst>
              <a:defRPr/>
            </a:pPr>
            <a:endParaRPr lang="en-US" sz="2400" b="0" strike="noStrike" spc="-1">
              <a:solidFill>
                <a:srgbClr val="000000"/>
              </a:solidFill>
              <a:latin typeface="Arial"/>
            </a:endParaRPr>
          </a:p>
          <a:p>
            <a:pPr marL="457200" indent="0" defTabSz="914400">
              <a:lnSpc>
                <a:spcPct val="90000"/>
              </a:lnSpc>
              <a:spcBef>
                <a:spcPts val="499"/>
              </a:spcBef>
              <a:buNone/>
              <a:tabLst>
                <a:tab pos="0" algn="l"/>
              </a:tabLst>
              <a:defRPr/>
            </a:pPr>
            <a:r>
              <a:rPr lang="en-US" sz="2400" b="1" strike="noStrike" spc="-1">
                <a:solidFill>
                  <a:schemeClr val="dk1"/>
                </a:solidFill>
                <a:latin typeface="Calibri"/>
              </a:rPr>
              <a:t>Unpaired data </a:t>
            </a:r>
            <a:r>
              <a:rPr lang="en-US" sz="2400" b="0" strike="noStrike" spc="-1">
                <a:solidFill>
                  <a:schemeClr val="dk1"/>
                </a:solidFill>
                <a:latin typeface="Calibri"/>
              </a:rPr>
              <a:t>are independent from each other (e.g. different individuals, before or after measurements from different individuals) </a:t>
            </a:r>
            <a:endParaRPr lang="en-US" sz="2400" b="0" strike="noStrike" spc="-1">
              <a:solidFill>
                <a:srgbClr val="000000"/>
              </a:solidFill>
              <a:latin typeface="Arial"/>
            </a:endParaRPr>
          </a:p>
        </p:txBody>
      </p:sp>
      <p:sp>
        <p:nvSpPr>
          <p:cNvPr id="89977433" name="TextBox 1"/>
          <p:cNvSpPr/>
          <p:nvPr/>
        </p:nvSpPr>
        <p:spPr bwMode="auto">
          <a:xfrm>
            <a:off x="1391759" y="5150880"/>
            <a:ext cx="7296480" cy="395280"/>
          </a:xfrm>
          <a:prstGeom prst="rect">
            <a:avLst/>
          </a:prstGeom>
          <a:noFill/>
          <a:ln w="0">
            <a:noFill/>
          </a:ln>
        </p:spPr>
        <p:style>
          <a:lnRef idx="0"/>
          <a:fillRef idx="0"/>
          <a:effectRef idx="0"/>
          <a:fontRef idx="minor"/>
        </p:style>
        <p:txBody>
          <a:bodyPr wrap="none" lIns="90000" tIns="45000" rIns="90000" bIns="45000" anchor="t">
            <a:spAutoFit/>
          </a:bodyPr>
          <a:p>
            <a:pPr defTabSz="914400">
              <a:lnSpc>
                <a:spcPct val="100000"/>
              </a:lnSpc>
              <a:defRPr/>
            </a:pPr>
            <a:r>
              <a:rPr lang="en-US" sz="2000" b="0" strike="noStrike" spc="-1">
                <a:solidFill>
                  <a:schemeClr val="accent1">
                    <a:lumMod val="75000"/>
                  </a:schemeClr>
                </a:solidFill>
                <a:latin typeface="Calibri"/>
              </a:rPr>
              <a:t>Examine whether some traits lead to increased survival for sow bugs </a:t>
            </a:r>
            <a:endParaRPr lang="en-US" sz="2000" b="0" strike="noStrike" spc="-1">
              <a:solidFill>
                <a:srgbClr val="000000"/>
              </a:solidFill>
              <a:latin typeface="IBM Plex San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457" dur="indefinite" restart="never" nodeType="tmRoot">
          <p:childTnLst>
            <p:seq>
              <p:cTn id="458" dur="indefinite" nodeType="mainSeq">
                <p:childTnLst>
                  <p:par>
                    <p:cTn id="459" fill="hold">
                      <p:stCondLst>
                        <p:cond delay="indefinite"/>
                      </p:stCondLst>
                      <p:childTnLst>
                        <p:par>
                          <p:cTn id="460" fill="hold">
                            <p:stCondLst>
                              <p:cond delay="0"/>
                            </p:stCondLst>
                            <p:childTnLst>
                              <p:par>
                                <p:cTn id="461" presetID="1" presetClass="entr" fill="hold" nodeType="clickEffect">
                                  <p:stCondLst>
                                    <p:cond delay="0"/>
                                  </p:stCondLst>
                                  <p:childTnLst>
                                    <p:set>
                                      <p:cBhvr>
                                        <p:cTn id="462" dur="1" fill="hold">
                                          <p:stCondLst>
                                            <p:cond delay="0"/>
                                          </p:stCondLst>
                                        </p:cTn>
                                        <p:tgtEl>
                                          <p:spTgt spid="407518903">
                                            <p:txEl>
                                              <p:pRg st="0" end="0"/>
                                            </p:txEl>
                                          </p:spTgt>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presetID="1" presetClass="entr" fill="hold" nodeType="clickEffect">
                                  <p:stCondLst>
                                    <p:cond delay="0"/>
                                  </p:stCondLst>
                                  <p:childTnLst>
                                    <p:set>
                                      <p:cBhvr>
                                        <p:cTn id="466" dur="1" fill="hold">
                                          <p:stCondLst>
                                            <p:cond delay="0"/>
                                          </p:stCondLst>
                                        </p:cTn>
                                        <p:tgtEl>
                                          <p:spTgt spid="407518903">
                                            <p:txEl>
                                              <p:pRg st="1" end="1"/>
                                            </p:txEl>
                                          </p:spTgt>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presetID="1" presetClass="entr" fill="hold" nodeType="clickEffect">
                                  <p:stCondLst>
                                    <p:cond delay="0"/>
                                  </p:stCondLst>
                                  <p:childTnLst>
                                    <p:set>
                                      <p:cBhvr>
                                        <p:cTn id="470" dur="1" fill="hold">
                                          <p:stCondLst>
                                            <p:cond delay="0"/>
                                          </p:stCondLst>
                                        </p:cTn>
                                        <p:tgtEl>
                                          <p:spTgt spid="407518903">
                                            <p:txEl>
                                              <p:pRg st="3" end="3"/>
                                            </p:txEl>
                                          </p:spTgt>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ntr" fill="hold" nodeType="clickEffect">
                                  <p:stCondLst>
                                    <p:cond delay="0"/>
                                  </p:stCondLst>
                                  <p:childTnLst>
                                    <p:set>
                                      <p:cBhvr>
                                        <p:cTn id="474" dur="1" fill="hold">
                                          <p:stCondLst>
                                            <p:cond delay="0"/>
                                          </p:stCondLst>
                                        </p:cTn>
                                        <p:tgtEl>
                                          <p:spTgt spid="407518903">
                                            <p:txEl>
                                              <p:pRg st="5" end="5"/>
                                            </p:txEl>
                                          </p:spTgt>
                                        </p:tgtEl>
                                        <p:attrNameLst>
                                          <p:attrName>style.visibility</p:attrName>
                                        </p:attrNameLst>
                                      </p:cBhvr>
                                      <p:to>
                                        <p:strVal val="visible"/>
                                      </p:to>
                                    </p:set>
                                  </p:childTnLst>
                                </p:cTn>
                              </p:par>
                            </p:childTnLst>
                          </p:cTn>
                        </p:par>
                      </p:childTnLst>
                    </p:cTn>
                  </p:par>
                  <p:par>
                    <p:cTn id="475" fill="hold">
                      <p:stCondLst>
                        <p:cond delay="indefinite"/>
                      </p:stCondLst>
                      <p:childTnLst>
                        <p:par>
                          <p:cTn id="476" fill="hold">
                            <p:stCondLst>
                              <p:cond delay="0"/>
                            </p:stCondLst>
                            <p:childTnLst>
                              <p:par>
                                <p:cTn id="477" presetID="1" presetClass="entr" fill="hold" nodeType="clickEffect">
                                  <p:stCondLst>
                                    <p:cond delay="0"/>
                                  </p:stCondLst>
                                  <p:childTnLst>
                                    <p:set>
                                      <p:cBhvr>
                                        <p:cTn id="478" dur="1" fill="hold">
                                          <p:stCondLst>
                                            <p:cond delay="0"/>
                                          </p:stCondLst>
                                        </p:cTn>
                                        <p:tgtEl>
                                          <p:spTgt spid="407518903">
                                            <p:txEl>
                                              <p:pRg st="7" end="7"/>
                                            </p:txEl>
                                          </p:spTgt>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presetID="1" presetClass="entr" fill="hold" nodeType="clickEffect">
                                  <p:stCondLst>
                                    <p:cond delay="0"/>
                                  </p:stCondLst>
                                  <p:childTnLst>
                                    <p:set>
                                      <p:cBhvr>
                                        <p:cTn id="482" dur="1" fill="hold">
                                          <p:stCondLst>
                                            <p:cond delay="0"/>
                                          </p:stCondLst>
                                        </p:cTn>
                                        <p:tgtEl>
                                          <p:spTgt spid="89977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47395083" name="PlaceHolder 1"/>
          <p:cNvSpPr>
            <a:spLocks noGrp="1"/>
          </p:cNvSpPr>
          <p:nvPr>
            <p:ph type="title"/>
          </p:nvPr>
        </p:nvSpPr>
        <p:spPr bwMode="auto">
          <a:xfrm>
            <a:off x="504000" y="-134280"/>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Reminders, Tips &amp; Tricks</a:t>
            </a:r>
            <a:endParaRPr lang="en-US" sz="4400" b="0" strike="noStrike" spc="-1">
              <a:solidFill>
                <a:srgbClr val="000000"/>
              </a:solidFill>
              <a:latin typeface="Arial"/>
            </a:endParaRPr>
          </a:p>
        </p:txBody>
      </p:sp>
      <p:sp>
        <p:nvSpPr>
          <p:cNvPr id="829848786" name="PlaceHolder 2"/>
          <p:cNvSpPr>
            <a:spLocks noGrp="1"/>
          </p:cNvSpPr>
          <p:nvPr>
            <p:ph/>
          </p:nvPr>
        </p:nvSpPr>
        <p:spPr bwMode="auto">
          <a:xfrm>
            <a:off x="504000" y="628560"/>
            <a:ext cx="9071640" cy="4971960"/>
          </a:xfrm>
          <a:prstGeom prst="rect">
            <a:avLst/>
          </a:prstGeom>
          <a:noFill/>
          <a:ln w="0">
            <a:noFill/>
          </a:ln>
        </p:spPr>
        <p:txBody>
          <a:bodyPr lIns="0" tIns="0" rIns="0" bIns="0" anchor="t">
            <a:normAutofit fontScale="68743" lnSpcReduction="10000"/>
          </a:bodyPr>
          <a:p>
            <a:pPr marL="432000" indent="0" defTabSz="914400">
              <a:lnSpc>
                <a:spcPct val="90000"/>
              </a:lnSpc>
              <a:spcBef>
                <a:spcPts val="1001"/>
              </a:spcBef>
              <a:buNone/>
              <a:tabLst>
                <a:tab pos="0" algn="l"/>
              </a:tabLst>
              <a:defRPr/>
            </a:pPr>
            <a:r>
              <a:rPr lang="en-US" sz="2800" b="0" strike="noStrike" spc="-1">
                <a:solidFill>
                  <a:schemeClr val="dk1"/>
                </a:solidFill>
                <a:latin typeface="Calibri"/>
              </a:rPr>
              <a:t>Part 1: </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800" b="0" strike="noStrike" spc="-1">
                <a:solidFill>
                  <a:schemeClr val="dk1"/>
                </a:solidFill>
                <a:latin typeface="Calibri"/>
              </a:rPr>
              <a:t>Use “Part 1 Graph Predator Variation” sheet in the Excel spreadsheet provided</a:t>
            </a:r>
            <a:endParaRPr lang="en-US" sz="2800" b="0" strike="noStrike" spc="-1">
              <a:solidFill>
                <a:srgbClr val="000000"/>
              </a:solidFill>
              <a:latin typeface="Arial"/>
            </a:endParaRPr>
          </a:p>
          <a:p>
            <a:pPr marL="432000" indent="0" defTabSz="914400">
              <a:lnSpc>
                <a:spcPct val="90000"/>
              </a:lnSpc>
              <a:spcBef>
                <a:spcPts val="1001"/>
              </a:spcBef>
              <a:buNone/>
              <a:tabLst>
                <a:tab pos="0" algn="l"/>
              </a:tabLst>
              <a:defRPr/>
            </a:pPr>
            <a:endParaRPr lang="en-US" sz="2800" b="0" strike="noStrike" spc="-1">
              <a:solidFill>
                <a:srgbClr val="000000"/>
              </a:solidFill>
              <a:latin typeface="Arial"/>
            </a:endParaRPr>
          </a:p>
          <a:p>
            <a:pPr marL="432000" indent="0" defTabSz="914400">
              <a:lnSpc>
                <a:spcPct val="90000"/>
              </a:lnSpc>
              <a:spcBef>
                <a:spcPts val="1001"/>
              </a:spcBef>
              <a:buNone/>
              <a:tabLst>
                <a:tab pos="0" algn="l"/>
              </a:tabLst>
              <a:defRPr/>
            </a:pPr>
            <a:r>
              <a:rPr lang="en-US" sz="2800" b="0" strike="noStrike" spc="-1">
                <a:solidFill>
                  <a:schemeClr val="dk1"/>
                </a:solidFill>
                <a:latin typeface="Calibri"/>
              </a:rPr>
              <a:t>Part 2 &amp; 3:</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800" b="0" i="1" strike="noStrike" spc="-1">
                <a:solidFill>
                  <a:schemeClr val="dk1"/>
                </a:solidFill>
                <a:latin typeface="Calibri"/>
              </a:rPr>
              <a:t>“</a:t>
            </a:r>
            <a:r>
              <a:rPr lang="en-US" sz="2800" b="0" i="1" strike="noStrike" spc="-1">
                <a:solidFill>
                  <a:schemeClr val="dk1"/>
                </a:solidFill>
                <a:latin typeface="Calibri"/>
              </a:rPr>
              <a:t>Measuring Traits of Survivors” </a:t>
            </a:r>
            <a:r>
              <a:rPr lang="en-US" sz="2800" b="0" strike="noStrike" spc="-1">
                <a:solidFill>
                  <a:schemeClr val="dk1"/>
                </a:solidFill>
                <a:latin typeface="Calibri"/>
              </a:rPr>
              <a:t>should be </a:t>
            </a:r>
            <a:r>
              <a:rPr lang="en-US" sz="2800" b="0" i="1" strike="noStrike" spc="-1">
                <a:solidFill>
                  <a:schemeClr val="dk1"/>
                </a:solidFill>
                <a:latin typeface="Calibri"/>
              </a:rPr>
              <a:t> “Measuring Traits of All Sowbugs”</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800" b="0" strike="noStrike" spc="-1">
                <a:solidFill>
                  <a:schemeClr val="dk1"/>
                </a:solidFill>
                <a:latin typeface="Calibri"/>
              </a:rPr>
              <a:t>Determine the number of fast/slow, long/short, dark/light based on the </a:t>
            </a:r>
            <a:r>
              <a:rPr lang="en-US" sz="2800" b="1" strike="noStrike" spc="-1">
                <a:solidFill>
                  <a:schemeClr val="dk1"/>
                </a:solidFill>
                <a:latin typeface="Calibri"/>
              </a:rPr>
              <a:t>total population average</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800" b="0" strike="noStrike" spc="-1">
                <a:solidFill>
                  <a:schemeClr val="dk1"/>
                </a:solidFill>
                <a:latin typeface="Calibri"/>
              </a:rPr>
              <a:t>T-test on survivors only, for 1 trait of your choice</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800" b="0" strike="noStrike" spc="-1">
                <a:solidFill>
                  <a:schemeClr val="dk1"/>
                </a:solidFill>
                <a:latin typeface="Calibri"/>
              </a:rPr>
              <a:t>Please do not kill or harm sowbugs!</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800" b="0" strike="noStrike" spc="-1">
                <a:solidFill>
                  <a:schemeClr val="dk1"/>
                </a:solidFill>
                <a:latin typeface="Calibri"/>
              </a:rPr>
              <a:t>For measurements, hold them down gently with cotton ball in clear observation glass and record length from below</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800" b="0" strike="noStrike" spc="-1">
                <a:solidFill>
                  <a:schemeClr val="dk1"/>
                </a:solidFill>
                <a:latin typeface="Calibri"/>
              </a:rPr>
              <a:t>Hypothesis – “We hypothesize ______ because ______.”</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800" b="0" strike="noStrike" spc="-1">
                <a:solidFill>
                  <a:schemeClr val="dk1"/>
                </a:solidFill>
                <a:latin typeface="Calibri"/>
              </a:rPr>
              <a:t>Prediction – “If (hypothesis) is true, then _____.”</a:t>
            </a:r>
            <a:endParaRPr lang="en-US" sz="2800" b="0" strike="noStrike" spc="-1">
              <a:solidFill>
                <a:srgbClr val="000000"/>
              </a:solidFill>
              <a:latin typeface="Arial"/>
            </a:endParaRPr>
          </a:p>
          <a:p>
            <a:pPr marL="432000" indent="-324000" defTabSz="914400">
              <a:lnSpc>
                <a:spcPct val="90000"/>
              </a:lnSpc>
              <a:spcBef>
                <a:spcPts val="1001"/>
              </a:spcBef>
              <a:buClr>
                <a:srgbClr val="000000"/>
              </a:buClr>
              <a:buSzPct val="45000"/>
              <a:buFont typeface="Wingdings"/>
              <a:buChar char=""/>
              <a:tabLst>
                <a:tab pos="0" algn="l"/>
              </a:tabLst>
              <a:defRPr/>
            </a:pPr>
            <a:r>
              <a:rPr lang="en-US" sz="2800" b="0" strike="noStrike" spc="-1">
                <a:solidFill>
                  <a:schemeClr val="dk1"/>
                </a:solidFill>
                <a:latin typeface="Calibri"/>
              </a:rPr>
              <a:t>Please clean up by returning sowbugs to original container, throwing out garbage and wiping your tables!</a:t>
            </a:r>
            <a:endParaRPr lang="en-US" sz="28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483" dur="indefinite" restart="never" nodeType="tmRoot">
          <p:childTnLst>
            <p:seq>
              <p:cTn id="484" dur="indefinite" nodeType="mainSeq">
                <p:childTnLst>
                  <p:par>
                    <p:cTn id="485" fill="hold">
                      <p:stCondLst>
                        <p:cond delay="indefinite"/>
                      </p:stCondLst>
                      <p:childTnLst>
                        <p:par>
                          <p:cTn id="486" fill="hold">
                            <p:stCondLst>
                              <p:cond delay="0"/>
                            </p:stCondLst>
                            <p:childTnLst>
                              <p:par>
                                <p:cTn id="487" presetID="1" presetClass="entr" fill="hold" nodeType="clickEffect">
                                  <p:stCondLst>
                                    <p:cond delay="0"/>
                                  </p:stCondLst>
                                  <p:childTnLst>
                                    <p:set>
                                      <p:cBhvr>
                                        <p:cTn id="488" dur="1" fill="hold">
                                          <p:stCondLst>
                                            <p:cond delay="0"/>
                                          </p:stCondLst>
                                        </p:cTn>
                                        <p:tgtEl>
                                          <p:spTgt spid="829848786">
                                            <p:txEl>
                                              <p:pRg st="0" end="0"/>
                                            </p:txEl>
                                          </p:spTgt>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ntr" fill="hold" nodeType="clickEffect">
                                  <p:stCondLst>
                                    <p:cond delay="0"/>
                                  </p:stCondLst>
                                  <p:childTnLst>
                                    <p:set>
                                      <p:cBhvr>
                                        <p:cTn id="492" dur="1" fill="hold">
                                          <p:stCondLst>
                                            <p:cond delay="0"/>
                                          </p:stCondLst>
                                        </p:cTn>
                                        <p:tgtEl>
                                          <p:spTgt spid="829848786">
                                            <p:txEl>
                                              <p:pRg st="1" end="1"/>
                                            </p:txEl>
                                          </p:spTgt>
                                        </p:tgtEl>
                                        <p:attrNameLst>
                                          <p:attrName>style.visibility</p:attrName>
                                        </p:attrNameLst>
                                      </p:cBhvr>
                                      <p:to>
                                        <p:strVal val="visible"/>
                                      </p:to>
                                    </p:set>
                                  </p:childTnLst>
                                </p:cTn>
                              </p:par>
                            </p:childTnLst>
                          </p:cTn>
                        </p:par>
                      </p:childTnLst>
                    </p:cTn>
                  </p:par>
                  <p:par>
                    <p:cTn id="493" fill="hold">
                      <p:stCondLst>
                        <p:cond delay="indefinite"/>
                      </p:stCondLst>
                      <p:childTnLst>
                        <p:par>
                          <p:cTn id="494" fill="hold">
                            <p:stCondLst>
                              <p:cond delay="0"/>
                            </p:stCondLst>
                            <p:childTnLst>
                              <p:par>
                                <p:cTn id="495" presetID="1" presetClass="entr" fill="hold" nodeType="clickEffect">
                                  <p:stCondLst>
                                    <p:cond delay="0"/>
                                  </p:stCondLst>
                                  <p:childTnLst>
                                    <p:set>
                                      <p:cBhvr>
                                        <p:cTn id="496" dur="1" fill="hold">
                                          <p:stCondLst>
                                            <p:cond delay="0"/>
                                          </p:stCondLst>
                                        </p:cTn>
                                        <p:tgtEl>
                                          <p:spTgt spid="829848786">
                                            <p:txEl>
                                              <p:pRg st="3" end="3"/>
                                            </p:txEl>
                                          </p:spTgt>
                                        </p:tgtEl>
                                        <p:attrNameLst>
                                          <p:attrName>style.visibility</p:attrName>
                                        </p:attrNameLst>
                                      </p:cBhvr>
                                      <p:to>
                                        <p:strVal val="visible"/>
                                      </p:to>
                                    </p:set>
                                  </p:childTnLst>
                                </p:cTn>
                              </p:par>
                            </p:childTnLst>
                          </p:cTn>
                        </p:par>
                      </p:childTnLst>
                    </p:cTn>
                  </p:par>
                  <p:par>
                    <p:cTn id="497" fill="hold">
                      <p:stCondLst>
                        <p:cond delay="indefinite"/>
                      </p:stCondLst>
                      <p:childTnLst>
                        <p:par>
                          <p:cTn id="498" fill="hold">
                            <p:stCondLst>
                              <p:cond delay="0"/>
                            </p:stCondLst>
                            <p:childTnLst>
                              <p:par>
                                <p:cTn id="499" presetID="1" presetClass="entr" fill="hold" nodeType="clickEffect">
                                  <p:stCondLst>
                                    <p:cond delay="0"/>
                                  </p:stCondLst>
                                  <p:childTnLst>
                                    <p:set>
                                      <p:cBhvr>
                                        <p:cTn id="500" dur="1" fill="hold">
                                          <p:stCondLst>
                                            <p:cond delay="0"/>
                                          </p:stCondLst>
                                        </p:cTn>
                                        <p:tgtEl>
                                          <p:spTgt spid="829848786">
                                            <p:txEl>
                                              <p:pRg st="4" end="4"/>
                                            </p:txEl>
                                          </p:spTgt>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ntr" fill="hold" nodeType="clickEffect">
                                  <p:stCondLst>
                                    <p:cond delay="0"/>
                                  </p:stCondLst>
                                  <p:childTnLst>
                                    <p:set>
                                      <p:cBhvr>
                                        <p:cTn id="504" dur="1" fill="hold">
                                          <p:stCondLst>
                                            <p:cond delay="0"/>
                                          </p:stCondLst>
                                        </p:cTn>
                                        <p:tgtEl>
                                          <p:spTgt spid="829848786">
                                            <p:txEl>
                                              <p:pRg st="5" end="5"/>
                                            </p:txEl>
                                          </p:spTgt>
                                        </p:tgtEl>
                                        <p:attrNameLst>
                                          <p:attrName>style.visibility</p:attrName>
                                        </p:attrNameLst>
                                      </p:cBhvr>
                                      <p:to>
                                        <p:strVal val="visible"/>
                                      </p:to>
                                    </p:set>
                                  </p:childTnLst>
                                </p:cTn>
                              </p:par>
                            </p:childTnLst>
                          </p:cTn>
                        </p:par>
                      </p:childTnLst>
                    </p:cTn>
                  </p:par>
                  <p:par>
                    <p:cTn id="505" fill="hold">
                      <p:stCondLst>
                        <p:cond delay="indefinite"/>
                      </p:stCondLst>
                      <p:childTnLst>
                        <p:par>
                          <p:cTn id="506" fill="hold">
                            <p:stCondLst>
                              <p:cond delay="0"/>
                            </p:stCondLst>
                            <p:childTnLst>
                              <p:par>
                                <p:cTn id="507" presetID="1" presetClass="entr" fill="hold" nodeType="clickEffect">
                                  <p:stCondLst>
                                    <p:cond delay="0"/>
                                  </p:stCondLst>
                                  <p:childTnLst>
                                    <p:set>
                                      <p:cBhvr>
                                        <p:cTn id="508" dur="1" fill="hold">
                                          <p:stCondLst>
                                            <p:cond delay="0"/>
                                          </p:stCondLst>
                                        </p:cTn>
                                        <p:tgtEl>
                                          <p:spTgt spid="829848786">
                                            <p:txEl>
                                              <p:pRg st="6" end="6"/>
                                            </p:txEl>
                                          </p:spTgt>
                                        </p:tgtEl>
                                        <p:attrNameLst>
                                          <p:attrName>style.visibility</p:attrName>
                                        </p:attrNameLst>
                                      </p:cBhvr>
                                      <p:to>
                                        <p:strVal val="visible"/>
                                      </p:to>
                                    </p:set>
                                  </p:childTnLst>
                                </p:cTn>
                              </p:par>
                            </p:childTnLst>
                          </p:cTn>
                        </p:par>
                      </p:childTnLst>
                    </p:cTn>
                  </p:par>
                  <p:par>
                    <p:cTn id="509" fill="hold">
                      <p:stCondLst>
                        <p:cond delay="indefinite"/>
                      </p:stCondLst>
                      <p:childTnLst>
                        <p:par>
                          <p:cTn id="510" fill="hold">
                            <p:stCondLst>
                              <p:cond delay="0"/>
                            </p:stCondLst>
                            <p:childTnLst>
                              <p:par>
                                <p:cTn id="511" presetID="1" presetClass="entr" fill="hold" nodeType="clickEffect">
                                  <p:stCondLst>
                                    <p:cond delay="0"/>
                                  </p:stCondLst>
                                  <p:childTnLst>
                                    <p:set>
                                      <p:cBhvr>
                                        <p:cTn id="512" dur="1" fill="hold">
                                          <p:stCondLst>
                                            <p:cond delay="0"/>
                                          </p:stCondLst>
                                        </p:cTn>
                                        <p:tgtEl>
                                          <p:spTgt spid="829848786">
                                            <p:txEl>
                                              <p:pRg st="7" end="7"/>
                                            </p:txEl>
                                          </p:spTgt>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ntr" fill="hold" nodeType="clickEffect">
                                  <p:stCondLst>
                                    <p:cond delay="0"/>
                                  </p:stCondLst>
                                  <p:childTnLst>
                                    <p:set>
                                      <p:cBhvr>
                                        <p:cTn id="516" dur="1" fill="hold">
                                          <p:stCondLst>
                                            <p:cond delay="0"/>
                                          </p:stCondLst>
                                        </p:cTn>
                                        <p:tgtEl>
                                          <p:spTgt spid="829848786">
                                            <p:txEl>
                                              <p:pRg st="8" end="8"/>
                                            </p:txEl>
                                          </p:spTgt>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presetID="1" presetClass="entr" fill="hold" nodeType="clickEffect">
                                  <p:stCondLst>
                                    <p:cond delay="0"/>
                                  </p:stCondLst>
                                  <p:childTnLst>
                                    <p:set>
                                      <p:cBhvr>
                                        <p:cTn id="520" dur="1" fill="hold">
                                          <p:stCondLst>
                                            <p:cond delay="0"/>
                                          </p:stCondLst>
                                        </p:cTn>
                                        <p:tgtEl>
                                          <p:spTgt spid="829848786">
                                            <p:txEl>
                                              <p:pRg st="9" end="9"/>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presetID="1" presetClass="entr" fill="hold" nodeType="clickEffect">
                                  <p:stCondLst>
                                    <p:cond delay="0"/>
                                  </p:stCondLst>
                                  <p:childTnLst>
                                    <p:set>
                                      <p:cBhvr>
                                        <p:cTn id="524" dur="1" fill="hold">
                                          <p:stCondLst>
                                            <p:cond delay="0"/>
                                          </p:stCondLst>
                                        </p:cTn>
                                        <p:tgtEl>
                                          <p:spTgt spid="829848786">
                                            <p:txEl>
                                              <p:pRg st="10" end="10"/>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ntr" fill="hold" nodeType="clickEffect">
                                  <p:stCondLst>
                                    <p:cond delay="0"/>
                                  </p:stCondLst>
                                  <p:childTnLst>
                                    <p:set>
                                      <p:cBhvr>
                                        <p:cTn id="528" dur="1" fill="hold">
                                          <p:stCondLst>
                                            <p:cond delay="0"/>
                                          </p:stCondLst>
                                        </p:cTn>
                                        <p:tgtEl>
                                          <p:spTgt spid="829848786">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72938927"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Your turn!</a:t>
            </a:r>
            <a:endParaRPr lang="en-US" sz="4400" b="0" strike="noStrike" spc="-1">
              <a:solidFill>
                <a:srgbClr val="000000"/>
              </a:solidFill>
              <a:latin typeface="Arial"/>
            </a:endParaRPr>
          </a:p>
        </p:txBody>
      </p:sp>
      <p:sp>
        <p:nvSpPr>
          <p:cNvPr id="411899436" name="PlaceHolder 2"/>
          <p:cNvSpPr>
            <a:spLocks noGrp="1"/>
          </p:cNvSpPr>
          <p:nvPr>
            <p:ph/>
          </p:nvPr>
        </p:nvSpPr>
        <p:spPr bwMode="auto">
          <a:xfrm>
            <a:off x="504000" y="1326240"/>
            <a:ext cx="9071640" cy="3288240"/>
          </a:xfrm>
          <a:prstGeom prst="rect">
            <a:avLst/>
          </a:prstGeom>
          <a:noFill/>
          <a:ln w="0">
            <a:noFill/>
          </a:ln>
        </p:spPr>
        <p:txBody>
          <a:bodyPr lIns="0" tIns="0" rIns="0" bIns="0" anchor="t">
            <a:normAutofit/>
          </a:bodyPr>
          <a:p>
            <a:pPr indent="0" algn="ctr">
              <a:spcBef>
                <a:spcPts val="1414"/>
              </a:spcBef>
              <a:buNone/>
              <a:defRPr/>
            </a:pPr>
            <a:r>
              <a:rPr lang="en-US" sz="2600" b="0" strike="noStrike" spc="-1">
                <a:solidFill>
                  <a:srgbClr val="000000"/>
                </a:solidFill>
                <a:latin typeface="Arial"/>
              </a:rPr>
              <a:t>Introduce yourself to your group</a:t>
            </a:r>
            <a:endParaRPr lang="en-US" sz="2600" b="0" strike="noStrike" spc="-1">
              <a:solidFill>
                <a:srgbClr val="000000"/>
              </a:solidFill>
              <a:latin typeface="Arial"/>
            </a:endParaRPr>
          </a:p>
          <a:p>
            <a:pPr indent="0" algn="ctr">
              <a:spcBef>
                <a:spcPts val="1414"/>
              </a:spcBef>
              <a:buNone/>
              <a:defRPr/>
            </a:pPr>
            <a:r>
              <a:rPr lang="en-US" sz="2600" b="0" strike="noStrike" spc="-1">
                <a:solidFill>
                  <a:srgbClr val="000000"/>
                </a:solidFill>
                <a:latin typeface="Arial"/>
              </a:rPr>
              <a:t>Create a name tag and place it at your table</a:t>
            </a:r>
            <a:endParaRPr lang="en-US" sz="2600" b="0" strike="noStrike" spc="-1">
              <a:solidFill>
                <a:srgbClr val="000000"/>
              </a:solidFill>
              <a:latin typeface="Arial"/>
            </a:endParaRPr>
          </a:p>
          <a:p>
            <a:pPr indent="0" algn="ctr">
              <a:spcBef>
                <a:spcPts val="1414"/>
              </a:spcBef>
              <a:buNone/>
              <a:defRPr/>
            </a:pPr>
            <a:r>
              <a:rPr lang="en-US" sz="2600" b="0" strike="noStrike" spc="-1">
                <a:solidFill>
                  <a:srgbClr val="000000"/>
                </a:solidFill>
                <a:latin typeface="Arial"/>
              </a:rPr>
              <a:t>Share contact information with your group</a:t>
            </a:r>
            <a:endParaRPr lang="en-US" sz="2600" b="0" strike="noStrike" spc="-1">
              <a:solidFill>
                <a:srgbClr val="000000"/>
              </a:solidFill>
              <a:latin typeface="Arial"/>
            </a:endParaRPr>
          </a:p>
        </p:txBody>
      </p:sp>
      <p:sp>
        <p:nvSpPr>
          <p:cNvPr id="1554467424" name="TextBox 5"/>
          <p:cNvSpPr/>
          <p:nvPr/>
        </p:nvSpPr>
        <p:spPr bwMode="auto">
          <a:xfrm>
            <a:off x="5325840" y="3714840"/>
            <a:ext cx="4095000" cy="1187640"/>
          </a:xfrm>
          <a:prstGeom prst="rect">
            <a:avLst/>
          </a:prstGeom>
          <a:noFill/>
          <a:ln w="0">
            <a:noFill/>
          </a:ln>
        </p:spPr>
        <p:style>
          <a:lnRef idx="0"/>
          <a:fillRef idx="0"/>
          <a:effectRef idx="0"/>
          <a:fontRef idx="minor"/>
        </p:style>
        <p:txBody>
          <a:bodyPr lIns="90000" tIns="45000" rIns="90000" bIns="45000" anchor="t">
            <a:spAutoFit/>
          </a:bodyPr>
          <a:p>
            <a:pPr marL="194760" indent="-194760" defTabSz="457200">
              <a:lnSpc>
                <a:spcPct val="100000"/>
              </a:lnSpc>
              <a:buClr>
                <a:srgbClr val="000000"/>
              </a:buClr>
              <a:buFont typeface="Arial"/>
              <a:buChar char="•"/>
              <a:defRPr/>
            </a:pPr>
            <a:r>
              <a:rPr lang="en-US" sz="1800" b="0" strike="noStrike" spc="-1">
                <a:solidFill>
                  <a:schemeClr val="dk1"/>
                </a:solidFill>
                <a:latin typeface="Arial"/>
                <a:ea typeface="Arial"/>
              </a:rPr>
              <a:t>Name and/or preferred name</a:t>
            </a:r>
            <a:endParaRPr lang="en-US" sz="1800" b="0" strike="noStrike" spc="-1">
              <a:solidFill>
                <a:srgbClr val="000000"/>
              </a:solidFill>
              <a:latin typeface="IBM Plex Sans"/>
            </a:endParaRPr>
          </a:p>
          <a:p>
            <a:pPr marL="194760" indent="-194760" defTabSz="457200">
              <a:lnSpc>
                <a:spcPct val="100000"/>
              </a:lnSpc>
              <a:buClr>
                <a:srgbClr val="000000"/>
              </a:buClr>
              <a:buFont typeface="Arial"/>
              <a:buChar char="•"/>
              <a:defRPr/>
            </a:pPr>
            <a:r>
              <a:rPr lang="en-US" sz="1800" b="0" strike="noStrike" spc="-1">
                <a:solidFill>
                  <a:schemeClr val="dk1"/>
                </a:solidFill>
                <a:latin typeface="Arial"/>
                <a:ea typeface="Arial"/>
              </a:rPr>
              <a:t>Pronouns</a:t>
            </a:r>
            <a:endParaRPr lang="en-US" sz="1800" b="0" strike="noStrike" spc="-1">
              <a:solidFill>
                <a:srgbClr val="000000"/>
              </a:solidFill>
              <a:latin typeface="IBM Plex Sans"/>
            </a:endParaRPr>
          </a:p>
          <a:p>
            <a:pPr marL="194760" indent="-194760" defTabSz="457200">
              <a:lnSpc>
                <a:spcPct val="100000"/>
              </a:lnSpc>
              <a:buClr>
                <a:srgbClr val="000000"/>
              </a:buClr>
              <a:buFont typeface="Arial"/>
              <a:buChar char="•"/>
              <a:defRPr/>
            </a:pPr>
            <a:r>
              <a:rPr lang="en-US" sz="1800" b="0" strike="noStrike" spc="-1">
                <a:solidFill>
                  <a:schemeClr val="dk1"/>
                </a:solidFill>
                <a:latin typeface="Arial"/>
                <a:ea typeface="Arial"/>
              </a:rPr>
              <a:t>Major/year</a:t>
            </a:r>
            <a:endParaRPr lang="en-US" sz="1800" b="0" strike="noStrike" spc="-1">
              <a:solidFill>
                <a:srgbClr val="000000"/>
              </a:solidFill>
              <a:latin typeface="IBM Plex Sans"/>
            </a:endParaRPr>
          </a:p>
          <a:p>
            <a:pPr marL="194760" indent="-194760" defTabSz="457200">
              <a:lnSpc>
                <a:spcPct val="100000"/>
              </a:lnSpc>
              <a:buClr>
                <a:srgbClr val="000000"/>
              </a:buClr>
              <a:buFont typeface="Arial"/>
              <a:buChar char="•"/>
              <a:defRPr/>
            </a:pPr>
            <a:r>
              <a:rPr lang="en-US" sz="1800" b="0" strike="noStrike" spc="-1">
                <a:solidFill>
                  <a:schemeClr val="dk1"/>
                </a:solidFill>
                <a:latin typeface="Arial"/>
                <a:ea typeface="Arial"/>
              </a:rPr>
              <a:t>Expectations for the term/TA</a:t>
            </a:r>
            <a:endParaRPr lang="en-US" sz="1800" b="0" strike="noStrike" spc="-1">
              <a:solidFill>
                <a:srgbClr val="000000"/>
              </a:solidFill>
              <a:latin typeface="IBM Plex Sans"/>
            </a:endParaRPr>
          </a:p>
        </p:txBody>
      </p:sp>
      <p:pic>
        <p:nvPicPr>
          <p:cNvPr id="1833790504" name="Picture 1" descr="How do I fold my name tent ? - Community Contributions - Hermes"/>
          <p:cNvPicPr/>
          <p:nvPr/>
        </p:nvPicPr>
        <p:blipFill>
          <a:blip r:embed="rId3"/>
          <a:stretch/>
        </p:blipFill>
        <p:spPr bwMode="auto">
          <a:xfrm>
            <a:off x="1311120" y="3191040"/>
            <a:ext cx="3676320" cy="245088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19186549"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Course Description</a:t>
            </a:r>
            <a:endParaRPr lang="en-US" sz="4400" b="0" strike="noStrike" spc="-1">
              <a:solidFill>
                <a:srgbClr val="000000"/>
              </a:solidFill>
              <a:latin typeface="Arial"/>
            </a:endParaRPr>
          </a:p>
        </p:txBody>
      </p:sp>
      <p:sp>
        <p:nvSpPr>
          <p:cNvPr id="1953311593" name="PlaceHolder 2"/>
          <p:cNvSpPr>
            <a:spLocks noGrp="1"/>
          </p:cNvSpPr>
          <p:nvPr>
            <p:ph/>
          </p:nvPr>
        </p:nvSpPr>
        <p:spPr bwMode="auto">
          <a:xfrm>
            <a:off x="504000" y="1326240"/>
            <a:ext cx="9071640" cy="3288240"/>
          </a:xfrm>
          <a:prstGeom prst="rect">
            <a:avLst/>
          </a:prstGeom>
          <a:noFill/>
          <a:ln w="0">
            <a:noFill/>
          </a:ln>
        </p:spPr>
        <p:txBody>
          <a:bodyPr lIns="0" tIns="0" rIns="0" bIns="0" anchor="t">
            <a:normAutofit fontScale="86944"/>
          </a:bodyPr>
          <a:p>
            <a:pPr indent="0">
              <a:lnSpc>
                <a:spcPct val="114999"/>
              </a:lnSpc>
              <a:spcBef>
                <a:spcPts val="1440"/>
              </a:spcBef>
              <a:spcAft>
                <a:spcPts val="1440"/>
              </a:spcAft>
              <a:buNone/>
              <a:defRPr/>
            </a:pPr>
            <a:r>
              <a:rPr lang="en-US" sz="2600" b="0" strike="noStrike" spc="-1">
                <a:solidFill>
                  <a:srgbClr val="000000"/>
                </a:solidFill>
                <a:latin typeface="Arial"/>
              </a:rPr>
              <a:t>This course serves as the laboratory component for Principles of Biology (BI223). This term we will apply the scientific method to explore the biology! </a:t>
            </a:r>
            <a:endParaRPr lang="en-US" sz="2600" b="0" strike="noStrike" spc="-1">
              <a:solidFill>
                <a:srgbClr val="000000"/>
              </a:solidFill>
              <a:latin typeface="Arial"/>
            </a:endParaRPr>
          </a:p>
          <a:p>
            <a:pPr indent="0">
              <a:lnSpc>
                <a:spcPct val="114999"/>
              </a:lnSpc>
              <a:spcBef>
                <a:spcPts val="1440"/>
              </a:spcBef>
              <a:spcAft>
                <a:spcPts val="1440"/>
              </a:spcAft>
              <a:buNone/>
              <a:defRPr/>
            </a:pPr>
            <a:r>
              <a:rPr lang="en-US" sz="2600" b="0" strike="noStrike" spc="-1">
                <a:solidFill>
                  <a:srgbClr val="000000"/>
                </a:solidFill>
                <a:latin typeface="Arial"/>
              </a:rPr>
              <a:t>You will conceive your own research questions, develop hypotheses, design an experiment, analyze data, and write a formal report.  We will be building on the skills that you learned in BI221 and BI222. If you did not take BI221 and BI222 at OSU and feel lost at any point please contact your TAs or the course coordinators.</a:t>
            </a:r>
            <a:endParaRPr lang="en-US" sz="26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19165084"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Expectations</a:t>
            </a:r>
            <a:endParaRPr lang="en-US" sz="4400" b="0" strike="noStrike" spc="-1">
              <a:solidFill>
                <a:srgbClr val="000000"/>
              </a:solidFill>
              <a:latin typeface="Arial"/>
            </a:endParaRPr>
          </a:p>
        </p:txBody>
      </p:sp>
      <p:sp>
        <p:nvSpPr>
          <p:cNvPr id="1285044094" name="PlaceHolder 2"/>
          <p:cNvSpPr>
            <a:spLocks noGrp="1"/>
          </p:cNvSpPr>
          <p:nvPr>
            <p:ph/>
          </p:nvPr>
        </p:nvSpPr>
        <p:spPr bwMode="auto">
          <a:xfrm>
            <a:off x="504000" y="1326240"/>
            <a:ext cx="4426920" cy="3817440"/>
          </a:xfrm>
          <a:prstGeom prst="rect">
            <a:avLst/>
          </a:prstGeom>
          <a:noFill/>
          <a:ln w="0">
            <a:noFill/>
          </a:ln>
        </p:spPr>
        <p:txBody>
          <a:bodyPr lIns="0" tIns="0" rIns="0" bIns="0" anchor="t">
            <a:normAutofit/>
          </a:bodyPr>
          <a:p>
            <a:pPr indent="0">
              <a:spcBef>
                <a:spcPts val="1414"/>
              </a:spcBef>
              <a:buNone/>
              <a:defRPr/>
            </a:pPr>
            <a:r>
              <a:rPr lang="en-US" sz="1800" b="1" strike="noStrike" spc="-1">
                <a:solidFill>
                  <a:srgbClr val="000000"/>
                </a:solidFill>
                <a:latin typeface="Arial"/>
              </a:rPr>
              <a:t>I expect you will…</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Be on time and prepared</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Follow all lab safety rules and etiquette</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Complete all assignments using your own words and with integrity</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Be prepared to stay the full length of lab</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Respect all students and TAs</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Respect the lab and lab materials</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Apply yourself and participate</a:t>
            </a:r>
            <a:endParaRPr lang="en-US" sz="1800" b="0" strike="noStrike" spc="-1">
              <a:solidFill>
                <a:srgbClr val="000000"/>
              </a:solidFill>
              <a:latin typeface="Arial"/>
            </a:endParaRPr>
          </a:p>
        </p:txBody>
      </p:sp>
      <p:sp>
        <p:nvSpPr>
          <p:cNvPr id="1406700992" name="PlaceHolder 3"/>
          <p:cNvSpPr>
            <a:spLocks noGrp="1"/>
          </p:cNvSpPr>
          <p:nvPr>
            <p:ph/>
          </p:nvPr>
        </p:nvSpPr>
        <p:spPr bwMode="auto">
          <a:xfrm>
            <a:off x="5152680" y="1326240"/>
            <a:ext cx="4426920" cy="4329360"/>
          </a:xfrm>
          <a:prstGeom prst="rect">
            <a:avLst/>
          </a:prstGeom>
          <a:noFill/>
          <a:ln w="0">
            <a:noFill/>
          </a:ln>
        </p:spPr>
        <p:txBody>
          <a:bodyPr lIns="0" tIns="0" rIns="0" bIns="0" anchor="t" anchorCtr="1">
            <a:normAutofit/>
          </a:bodyPr>
          <a:p>
            <a:pPr indent="0">
              <a:spcBef>
                <a:spcPts val="1414"/>
              </a:spcBef>
              <a:buNone/>
              <a:defRPr/>
            </a:pPr>
            <a:r>
              <a:rPr lang="en-US" sz="1800" b="1" strike="noStrike" spc="-1">
                <a:solidFill>
                  <a:srgbClr val="000000"/>
                </a:solidFill>
                <a:latin typeface="Arial"/>
              </a:rPr>
              <a:t>You can expect me to…</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Facilitate a welcome and inclusive learning environment</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Consider respectful and constructive feedback</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Start and end class on time</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Be on time and prepared</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Be available to answer questions during lab and office hours</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Answer emails in a timely manner</a:t>
            </a:r>
            <a:endParaRPr lang="en-US" sz="1800" b="0" strike="noStrike" spc="-1">
              <a:solidFill>
                <a:srgbClr val="000000"/>
              </a:solidFill>
              <a:latin typeface="Arial"/>
            </a:endParaRPr>
          </a:p>
          <a:p>
            <a:pPr marL="432000" indent="-324000">
              <a:spcBef>
                <a:spcPts val="1414"/>
              </a:spcBef>
              <a:buClr>
                <a:srgbClr val="000000"/>
              </a:buClr>
              <a:buSzPct val="45000"/>
              <a:buFont typeface="Wingdings"/>
              <a:buChar char=""/>
              <a:defRPr/>
            </a:pPr>
            <a:r>
              <a:rPr lang="en-US" sz="1800" b="0" strike="noStrike" spc="-1">
                <a:solidFill>
                  <a:srgbClr val="000000"/>
                </a:solidFill>
                <a:latin typeface="Arial"/>
              </a:rPr>
              <a:t>Return assigned work in a timely manner</a:t>
            </a:r>
            <a:endParaRPr lang="en-US" sz="18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28504409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28504409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128504409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128504409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fill="hold" nodeType="clickEffect">
                                  <p:stCondLst>
                                    <p:cond delay="0"/>
                                  </p:stCondLst>
                                  <p:childTnLst>
                                    <p:set>
                                      <p:cBhvr>
                                        <p:cTn id="32" dur="1" fill="hold">
                                          <p:stCondLst>
                                            <p:cond delay="0"/>
                                          </p:stCondLst>
                                        </p:cTn>
                                        <p:tgtEl>
                                          <p:spTgt spid="128504409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fill="hold" nodeType="clickEffect">
                                  <p:stCondLst>
                                    <p:cond delay="0"/>
                                  </p:stCondLst>
                                  <p:childTnLst>
                                    <p:set>
                                      <p:cBhvr>
                                        <p:cTn id="36" dur="1" fill="hold">
                                          <p:stCondLst>
                                            <p:cond delay="0"/>
                                          </p:stCondLst>
                                        </p:cTn>
                                        <p:tgtEl>
                                          <p:spTgt spid="128504409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fill="hold" nodeType="clickEffect">
                                  <p:stCondLst>
                                    <p:cond delay="0"/>
                                  </p:stCondLst>
                                  <p:childTnLst>
                                    <p:set>
                                      <p:cBhvr>
                                        <p:cTn id="40" dur="1" fill="hold">
                                          <p:stCondLst>
                                            <p:cond delay="0"/>
                                          </p:stCondLst>
                                        </p:cTn>
                                        <p:tgtEl>
                                          <p:spTgt spid="128504409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128504409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fill="hold" nodeType="clickEffect">
                                  <p:stCondLst>
                                    <p:cond delay="0"/>
                                  </p:stCondLst>
                                  <p:childTnLst>
                                    <p:set>
                                      <p:cBhvr>
                                        <p:cTn id="48" dur="1" fill="hold">
                                          <p:stCondLst>
                                            <p:cond delay="0"/>
                                          </p:stCondLst>
                                        </p:cTn>
                                        <p:tgtEl>
                                          <p:spTgt spid="1406700992">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fill="hold" nodeType="clickEffect">
                                  <p:stCondLst>
                                    <p:cond delay="0"/>
                                  </p:stCondLst>
                                  <p:childTnLst>
                                    <p:set>
                                      <p:cBhvr>
                                        <p:cTn id="52" dur="1" fill="hold">
                                          <p:stCondLst>
                                            <p:cond delay="0"/>
                                          </p:stCondLst>
                                        </p:cTn>
                                        <p:tgtEl>
                                          <p:spTgt spid="1406700992">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1406700992">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1406700992">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1406700992">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fill="hold" nodeType="clickEffect">
                                  <p:stCondLst>
                                    <p:cond delay="0"/>
                                  </p:stCondLst>
                                  <p:childTnLst>
                                    <p:set>
                                      <p:cBhvr>
                                        <p:cTn id="68" dur="1" fill="hold">
                                          <p:stCondLst>
                                            <p:cond delay="0"/>
                                          </p:stCondLst>
                                        </p:cTn>
                                        <p:tgtEl>
                                          <p:spTgt spid="1406700992">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1406700992">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140670099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12933945"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Lab Safety</a:t>
            </a:r>
            <a:endParaRPr lang="en-US" sz="4400" b="0" strike="noStrike" spc="-1">
              <a:solidFill>
                <a:srgbClr val="000000"/>
              </a:solidFill>
              <a:latin typeface="Arial"/>
            </a:endParaRPr>
          </a:p>
        </p:txBody>
      </p:sp>
      <p:sp>
        <p:nvSpPr>
          <p:cNvPr id="166046356" name="PlaceHolder 2"/>
          <p:cNvSpPr>
            <a:spLocks noGrp="1"/>
          </p:cNvSpPr>
          <p:nvPr>
            <p:ph type="subTitle"/>
          </p:nvPr>
        </p:nvSpPr>
        <p:spPr bwMode="auto">
          <a:xfrm>
            <a:off x="504000" y="1326240"/>
            <a:ext cx="9071640" cy="3288240"/>
          </a:xfrm>
          <a:prstGeom prst="rect">
            <a:avLst/>
          </a:prstGeom>
          <a:noFill/>
          <a:ln w="0">
            <a:noFill/>
          </a:ln>
        </p:spPr>
        <p:txBody>
          <a:bodyPr lIns="0" tIns="0" rIns="0" bIns="0" anchor="ctr">
            <a:noAutofit/>
          </a:bodyPr>
          <a:p>
            <a:pPr marL="216000" indent="-216000">
              <a:lnSpc>
                <a:spcPct val="150000"/>
              </a:lnSpc>
              <a:buClr>
                <a:srgbClr val="000000"/>
              </a:buClr>
              <a:buSzPct val="45000"/>
              <a:buFont typeface="Wingdings"/>
              <a:buChar char=""/>
              <a:defRPr/>
            </a:pPr>
            <a:r>
              <a:rPr lang="en-US" sz="2200" b="0" strike="noStrike" spc="-1">
                <a:solidFill>
                  <a:srgbClr val="000000"/>
                </a:solidFill>
                <a:latin typeface="Arial"/>
              </a:rPr>
              <a:t>Food and drink are not permitted in lab spaces. If you need a drink or a snack, please step outside in the hall.</a:t>
            </a:r>
            <a:endParaRPr lang="en-US" sz="2200" b="0" strike="noStrike" spc="-1">
              <a:solidFill>
                <a:srgbClr val="000000"/>
              </a:solidFill>
              <a:latin typeface="Arial"/>
            </a:endParaRPr>
          </a:p>
          <a:p>
            <a:pPr marL="216000" indent="-216000">
              <a:lnSpc>
                <a:spcPct val="150000"/>
              </a:lnSpc>
              <a:buClr>
                <a:srgbClr val="000000"/>
              </a:buClr>
              <a:buSzPct val="45000"/>
              <a:buFont typeface="Wingdings"/>
              <a:buChar char=""/>
              <a:defRPr/>
            </a:pPr>
            <a:r>
              <a:rPr lang="en-US" sz="2200" b="0" strike="noStrike" spc="-1">
                <a:solidFill>
                  <a:srgbClr val="000000"/>
                </a:solidFill>
                <a:latin typeface="Arial"/>
              </a:rPr>
              <a:t>First-aid kit</a:t>
            </a:r>
            <a:endParaRPr lang="en-US" sz="2200" b="0" strike="noStrike" spc="-1">
              <a:solidFill>
                <a:srgbClr val="000000"/>
              </a:solidFill>
              <a:latin typeface="Arial"/>
            </a:endParaRPr>
          </a:p>
          <a:p>
            <a:pPr marL="216000" indent="-216000">
              <a:lnSpc>
                <a:spcPct val="150000"/>
              </a:lnSpc>
              <a:buClr>
                <a:srgbClr val="000000"/>
              </a:buClr>
              <a:buSzPct val="45000"/>
              <a:buFont typeface="Wingdings"/>
              <a:buChar char=""/>
              <a:defRPr/>
            </a:pPr>
            <a:r>
              <a:rPr lang="en-US" sz="2200" b="0" strike="noStrike" spc="-1">
                <a:solidFill>
                  <a:srgbClr val="000000"/>
                </a:solidFill>
                <a:latin typeface="Arial"/>
              </a:rPr>
              <a:t>Glass vs. sharps disposal</a:t>
            </a:r>
            <a:endParaRPr lang="en-US" sz="2200" b="0" strike="noStrike" spc="-1">
              <a:solidFill>
                <a:srgbClr val="000000"/>
              </a:solidFill>
              <a:latin typeface="Arial"/>
            </a:endParaRPr>
          </a:p>
          <a:p>
            <a:pPr marL="216000" indent="-216000">
              <a:lnSpc>
                <a:spcPct val="150000"/>
              </a:lnSpc>
              <a:buClr>
                <a:srgbClr val="000000"/>
              </a:buClr>
              <a:buSzPct val="45000"/>
              <a:buFont typeface="Wingdings"/>
              <a:buChar char=""/>
              <a:defRPr/>
            </a:pPr>
            <a:r>
              <a:rPr lang="en-US" sz="2200" b="0" strike="noStrike" spc="-1">
                <a:solidFill>
                  <a:srgbClr val="000000"/>
                </a:solidFill>
                <a:latin typeface="Arial"/>
              </a:rPr>
              <a:t>Keep the lab clean and listen to directions</a:t>
            </a:r>
            <a:endParaRPr lang="en-US" sz="22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77" dur="indefinite" restart="never" nodeType="tmRoot">
          <p:childTnLst>
            <p:seq>
              <p:cTn id="78" dur="indefinite" nodeType="mainSeq">
                <p:childTnLst>
                  <p:par>
                    <p:cTn id="79" fill="hold">
                      <p:stCondLst>
                        <p:cond delay="indefinite"/>
                      </p:stCondLst>
                      <p:childTnLst>
                        <p:par>
                          <p:cTn id="80" fill="hold">
                            <p:stCondLst>
                              <p:cond delay="0"/>
                            </p:stCondLst>
                            <p:childTnLst>
                              <p:par>
                                <p:cTn id="81" presetID="1" presetClass="entr" fill="hold" nodeType="clickEffect">
                                  <p:stCondLst>
                                    <p:cond delay="0"/>
                                  </p:stCondLst>
                                  <p:childTnLst>
                                    <p:set>
                                      <p:cBhvr>
                                        <p:cTn id="82" dur="1" fill="hold">
                                          <p:stCondLst>
                                            <p:cond delay="0"/>
                                          </p:stCondLst>
                                        </p:cTn>
                                        <p:tgtEl>
                                          <p:spTgt spid="166046356">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fill="hold" nodeType="clickEffect">
                                  <p:stCondLst>
                                    <p:cond delay="0"/>
                                  </p:stCondLst>
                                  <p:childTnLst>
                                    <p:set>
                                      <p:cBhvr>
                                        <p:cTn id="86" dur="1" fill="hold">
                                          <p:stCondLst>
                                            <p:cond delay="0"/>
                                          </p:stCondLst>
                                        </p:cTn>
                                        <p:tgtEl>
                                          <p:spTgt spid="166046356">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fill="hold" nodeType="clickEffect">
                                  <p:stCondLst>
                                    <p:cond delay="0"/>
                                  </p:stCondLst>
                                  <p:childTnLst>
                                    <p:set>
                                      <p:cBhvr>
                                        <p:cTn id="90" dur="1" fill="hold">
                                          <p:stCondLst>
                                            <p:cond delay="0"/>
                                          </p:stCondLst>
                                        </p:cTn>
                                        <p:tgtEl>
                                          <p:spTgt spid="166046356">
                                            <p:txEl>
                                              <p:pRg st="2" end="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fill="hold" nodeType="clickEffect">
                                  <p:stCondLst>
                                    <p:cond delay="0"/>
                                  </p:stCondLst>
                                  <p:childTnLst>
                                    <p:set>
                                      <p:cBhvr>
                                        <p:cTn id="94" dur="1" fill="hold">
                                          <p:stCondLst>
                                            <p:cond delay="0"/>
                                          </p:stCondLst>
                                        </p:cTn>
                                        <p:tgtEl>
                                          <p:spTgt spid="16604635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20174732" name="PlaceHolder 1"/>
          <p:cNvSpPr>
            <a:spLocks noGrp="1"/>
          </p:cNvSpPr>
          <p:nvPr>
            <p:ph type="title"/>
          </p:nvPr>
        </p:nvSpPr>
        <p:spPr bwMode="auto">
          <a:xfrm>
            <a:off x="504000" y="225719"/>
            <a:ext cx="9071640" cy="946440"/>
          </a:xfrm>
          <a:prstGeom prst="rect">
            <a:avLst/>
          </a:prstGeom>
          <a:noFill/>
          <a:ln w="0">
            <a:noFill/>
          </a:ln>
        </p:spPr>
        <p:txBody>
          <a:bodyPr lIns="0" tIns="0" rIns="0" bIns="0" anchor="ctr">
            <a:noAutofit/>
          </a:bodyPr>
          <a:p>
            <a:pPr indent="0" algn="ctr">
              <a:buNone/>
              <a:defRPr/>
            </a:pPr>
            <a:r>
              <a:rPr lang="en-US" sz="4400" b="0" strike="noStrike" spc="-1">
                <a:solidFill>
                  <a:srgbClr val="000000"/>
                </a:solidFill>
                <a:latin typeface="Arial"/>
              </a:rPr>
              <a:t>COVID and other diseases</a:t>
            </a:r>
            <a:endParaRPr lang="en-US" sz="4400" b="0" strike="noStrike" spc="-1">
              <a:solidFill>
                <a:srgbClr val="000000"/>
              </a:solidFill>
              <a:latin typeface="Arial"/>
            </a:endParaRPr>
          </a:p>
        </p:txBody>
      </p:sp>
      <p:sp>
        <p:nvSpPr>
          <p:cNvPr id="1394685058" name="PlaceHolder 2"/>
          <p:cNvSpPr>
            <a:spLocks noGrp="1"/>
          </p:cNvSpPr>
          <p:nvPr>
            <p:ph/>
          </p:nvPr>
        </p:nvSpPr>
        <p:spPr bwMode="auto">
          <a:xfrm>
            <a:off x="504000" y="1326240"/>
            <a:ext cx="9071640" cy="3233880"/>
          </a:xfrm>
          <a:prstGeom prst="rect">
            <a:avLst/>
          </a:prstGeom>
          <a:noFill/>
          <a:ln w="0">
            <a:noFill/>
          </a:ln>
        </p:spPr>
        <p:txBody>
          <a:bodyPr lIns="0" tIns="0" rIns="0" bIns="0" anchor="t">
            <a:normAutofit/>
          </a:bodyPr>
          <a:p>
            <a:pPr marL="432000" indent="-324000">
              <a:lnSpc>
                <a:spcPct val="114999"/>
              </a:lnSpc>
              <a:spcBef>
                <a:spcPts val="1414"/>
              </a:spcBef>
              <a:buClr>
                <a:srgbClr val="000000"/>
              </a:buClr>
              <a:buSzPct val="45000"/>
              <a:buFont typeface="Wingdings"/>
              <a:buChar char=""/>
              <a:defRPr/>
            </a:pPr>
            <a:r>
              <a:rPr lang="en-US" sz="2200" b="0" strike="noStrike" spc="-1">
                <a:solidFill>
                  <a:srgbClr val="000000"/>
                </a:solidFill>
                <a:latin typeface="Arial"/>
              </a:rPr>
              <a:t>Face coverings are not required but welcome</a:t>
            </a:r>
            <a:endParaRPr lang="en-US" sz="2200" b="0" strike="noStrike" spc="-1">
              <a:solidFill>
                <a:srgbClr val="000000"/>
              </a:solidFill>
              <a:latin typeface="Arial"/>
            </a:endParaRPr>
          </a:p>
          <a:p>
            <a:pPr marL="432000" indent="-324000">
              <a:lnSpc>
                <a:spcPct val="114999"/>
              </a:lnSpc>
              <a:spcBef>
                <a:spcPts val="1414"/>
              </a:spcBef>
              <a:buClr>
                <a:srgbClr val="000000"/>
              </a:buClr>
              <a:buSzPct val="45000"/>
              <a:buFont typeface="Wingdings"/>
              <a:buChar char=""/>
              <a:defRPr/>
            </a:pPr>
            <a:r>
              <a:rPr lang="en-US" sz="2200" b="0" strike="noStrike" spc="-1">
                <a:solidFill>
                  <a:srgbClr val="000000"/>
                </a:solidFill>
                <a:latin typeface="Arial"/>
              </a:rPr>
              <a:t>Hand sanitizer and extra masks are available</a:t>
            </a:r>
            <a:endParaRPr lang="en-US" sz="2200" b="0" strike="noStrike" spc="-1">
              <a:solidFill>
                <a:srgbClr val="000000"/>
              </a:solidFill>
              <a:latin typeface="Arial"/>
            </a:endParaRPr>
          </a:p>
          <a:p>
            <a:pPr marL="432000" indent="-324000">
              <a:lnSpc>
                <a:spcPct val="114999"/>
              </a:lnSpc>
              <a:spcBef>
                <a:spcPts val="1414"/>
              </a:spcBef>
              <a:buClr>
                <a:srgbClr val="000000"/>
              </a:buClr>
              <a:buSzPct val="45000"/>
              <a:buFont typeface="Wingdings"/>
              <a:buChar char=""/>
              <a:defRPr/>
            </a:pPr>
            <a:r>
              <a:rPr lang="en-US" sz="2200" b="0" strike="noStrike" spc="-1">
                <a:solidFill>
                  <a:srgbClr val="000000"/>
                </a:solidFill>
                <a:latin typeface="Arial"/>
              </a:rPr>
              <a:t>Use sanitizing wipes if you wish to wipe your seat or table (please do not use on equipment (i.e. microscopes and pipettes) </a:t>
            </a:r>
            <a:endParaRPr lang="en-US" sz="2200" b="0" strike="noStrike" spc="-1">
              <a:solidFill>
                <a:srgbClr val="000000"/>
              </a:solidFill>
              <a:latin typeface="Arial"/>
            </a:endParaRPr>
          </a:p>
          <a:p>
            <a:pPr marL="432000" indent="-324000">
              <a:lnSpc>
                <a:spcPct val="114999"/>
              </a:lnSpc>
              <a:spcBef>
                <a:spcPts val="1414"/>
              </a:spcBef>
              <a:buClr>
                <a:srgbClr val="000000"/>
              </a:buClr>
              <a:buSzPct val="45000"/>
              <a:buFont typeface="Wingdings"/>
              <a:buChar char=""/>
              <a:defRPr/>
            </a:pPr>
            <a:r>
              <a:rPr lang="en-US" sz="2200" b="0" strike="noStrike" spc="-1">
                <a:solidFill>
                  <a:srgbClr val="000000"/>
                </a:solidFill>
                <a:latin typeface="Arial"/>
              </a:rPr>
              <a:t>Please do not come to class if you are ill or if you are unvaccinated and have been exposed to a positive COVID case </a:t>
            </a:r>
            <a:endParaRPr lang="en-US" sz="2200" b="0" strike="noStrike" spc="-1">
              <a:solidFill>
                <a:srgbClr val="000000"/>
              </a:solidFill>
              <a:latin typeface="Arial"/>
            </a:endParaRPr>
          </a:p>
          <a:p>
            <a:pPr marL="432000" indent="-324000">
              <a:lnSpc>
                <a:spcPct val="114999"/>
              </a:lnSpc>
              <a:spcBef>
                <a:spcPts val="1414"/>
              </a:spcBef>
              <a:buClr>
                <a:srgbClr val="000000"/>
              </a:buClr>
              <a:buSzPct val="45000"/>
              <a:buFont typeface="Wingdings"/>
              <a:buChar char=""/>
              <a:defRPr/>
            </a:pPr>
            <a:r>
              <a:rPr lang="en-US" sz="2200" b="0" strike="noStrike" spc="-1">
                <a:solidFill>
                  <a:srgbClr val="000000"/>
                </a:solidFill>
                <a:latin typeface="Arial"/>
              </a:rPr>
              <a:t>Contact your TA to get access to a remote make up lab – 2 per term</a:t>
            </a:r>
            <a:endParaRPr lang="en-US" sz="2200" b="0" strike="noStrike" spc="-1">
              <a:solidFill>
                <a:srgbClr val="000000"/>
              </a:solidFill>
              <a:latin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95" dur="indefinite" restart="never" nodeType="tmRoot">
          <p:childTnLst>
            <p:seq>
              <p:cTn id="96" dur="indefinite" nodeType="mainSeq">
                <p:childTnLst>
                  <p:par>
                    <p:cTn id="97" fill="hold">
                      <p:stCondLst>
                        <p:cond delay="indefinite"/>
                      </p:stCondLst>
                      <p:childTnLst>
                        <p:par>
                          <p:cTn id="98" fill="hold">
                            <p:stCondLst>
                              <p:cond delay="0"/>
                            </p:stCondLst>
                            <p:childTnLst>
                              <p:par>
                                <p:cTn id="99" presetID="1" presetClass="entr" fill="hold" nodeType="clickEffect">
                                  <p:stCondLst>
                                    <p:cond delay="0"/>
                                  </p:stCondLst>
                                  <p:childTnLst>
                                    <p:set>
                                      <p:cBhvr>
                                        <p:cTn id="100" dur="1" fill="hold">
                                          <p:stCondLst>
                                            <p:cond delay="0"/>
                                          </p:stCondLst>
                                        </p:cTn>
                                        <p:tgtEl>
                                          <p:spTgt spid="1394685058">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fill="hold" nodeType="clickEffect">
                                  <p:stCondLst>
                                    <p:cond delay="0"/>
                                  </p:stCondLst>
                                  <p:childTnLst>
                                    <p:set>
                                      <p:cBhvr>
                                        <p:cTn id="104" dur="1" fill="hold">
                                          <p:stCondLst>
                                            <p:cond delay="0"/>
                                          </p:stCondLst>
                                        </p:cTn>
                                        <p:tgtEl>
                                          <p:spTgt spid="1394685058">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fill="hold" nodeType="clickEffect">
                                  <p:stCondLst>
                                    <p:cond delay="0"/>
                                  </p:stCondLst>
                                  <p:childTnLst>
                                    <p:set>
                                      <p:cBhvr>
                                        <p:cTn id="108" dur="1" fill="hold">
                                          <p:stCondLst>
                                            <p:cond delay="0"/>
                                          </p:stCondLst>
                                        </p:cTn>
                                        <p:tgtEl>
                                          <p:spTgt spid="1394685058">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fill="hold" nodeType="clickEffect">
                                  <p:stCondLst>
                                    <p:cond delay="0"/>
                                  </p:stCondLst>
                                  <p:childTnLst>
                                    <p:set>
                                      <p:cBhvr>
                                        <p:cTn id="112" dur="1" fill="hold">
                                          <p:stCondLst>
                                            <p:cond delay="0"/>
                                          </p:stCondLst>
                                        </p:cTn>
                                        <p:tgtEl>
                                          <p:spTgt spid="1394685058">
                                            <p:txEl>
                                              <p:pRg st="3" end="3"/>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fill="hold" nodeType="clickEffect">
                                  <p:stCondLst>
                                    <p:cond delay="0"/>
                                  </p:stCondLst>
                                  <p:childTnLst>
                                    <p:set>
                                      <p:cBhvr>
                                        <p:cTn id="116" dur="1" fill="hold">
                                          <p:stCondLst>
                                            <p:cond delay="0"/>
                                          </p:stCondLst>
                                        </p:cTn>
                                        <p:tgtEl>
                                          <p:spTgt spid="139468505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7026710" name="PlaceHolder 1"/>
          <p:cNvSpPr>
            <a:spLocks noGrp="1"/>
          </p:cNvSpPr>
          <p:nvPr>
            <p:ph type="title"/>
          </p:nvPr>
        </p:nvSpPr>
        <p:spPr bwMode="auto">
          <a:xfrm>
            <a:off x="-327240" y="2361600"/>
            <a:ext cx="4118040" cy="598680"/>
          </a:xfrm>
          <a:prstGeom prst="rect">
            <a:avLst/>
          </a:prstGeom>
          <a:noFill/>
          <a:ln w="0">
            <a:noFill/>
          </a:ln>
        </p:spPr>
        <p:txBody>
          <a:bodyPr lIns="91440" tIns="45720" rIns="91440" bIns="45720" anchor="ctr">
            <a:normAutofit fontScale="73333"/>
          </a:bodyPr>
          <a:p>
            <a:pPr indent="0" algn="ctr" defTabSz="914400">
              <a:lnSpc>
                <a:spcPct val="85000"/>
              </a:lnSpc>
              <a:buNone/>
              <a:defRPr/>
            </a:pPr>
            <a:r>
              <a:rPr lang="en-US" sz="5400" b="0" strike="noStrike" spc="-120">
                <a:solidFill>
                  <a:srgbClr val="000000"/>
                </a:solidFill>
                <a:latin typeface="Calibri Light"/>
              </a:rPr>
              <a:t>Lab Grades</a:t>
            </a:r>
            <a:endParaRPr lang="en-US" sz="5400" b="0" strike="noStrike" spc="-1">
              <a:solidFill>
                <a:srgbClr val="000000"/>
              </a:solidFill>
              <a:latin typeface="Arial"/>
            </a:endParaRPr>
          </a:p>
        </p:txBody>
      </p:sp>
      <p:pic>
        <p:nvPicPr>
          <p:cNvPr id="361946027" name="" descr=""/>
          <p:cNvPicPr/>
          <p:nvPr/>
        </p:nvPicPr>
        <p:blipFill>
          <a:blip r:embed="rId3"/>
          <a:stretch/>
        </p:blipFill>
        <p:spPr bwMode="auto">
          <a:xfrm>
            <a:off x="3215519" y="0"/>
            <a:ext cx="6782400" cy="5669640"/>
          </a:xfrm>
          <a:prstGeom prst="rect">
            <a:avLst/>
          </a:prstGeom>
          <a:ln w="0">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_rels/theme3.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Blank">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theme>
</file>

<file path=ppt/theme/theme3.xml><?xml version="1.0" encoding="utf-8"?>
<a:theme xmlns:a="http://schemas.openxmlformats.org/drawingml/2006/main" xmlns:r="http://schemas.openxmlformats.org/officeDocument/2006/relationships" xmlns:p="http://schemas.openxmlformats.org/presentation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ONLYOFFICE/9.0.4.50</Application>
  <PresentationFormat>On-screen Show (4:3)</PresentationFormat>
  <Paragraphs>0</Paragraphs>
  <Slides>37</Slides>
  <Notes>37</Notes>
  <HiddenSlides>0</HiddenSlides>
  <MMClips>2</MMClips>
  <ScaleCrop>0</ScaleCrop>
  <HeadingPairs>
    <vt:vector size="4" baseType="variant">
      <vt:variant>
        <vt:lpstr>Theme</vt:lpstr>
      </vt:variant>
      <vt:variant>
        <vt:i4>2</vt:i4>
      </vt:variant>
      <vt:variant>
        <vt:lpstr>Slide Titles</vt:lpstr>
      </vt:variant>
      <vt:variant>
        <vt:i4>37</vt:i4>
      </vt:variant>
    </vt:vector>
  </HeadingPairs>
  <TitlesOfParts>
    <vt:vector size="39" baseType="lpstr">
      <vt:lpstr>Theme 1</vt:lpstr>
      <vt:lpstr>Theme 2</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dc:language>en-US</dc:language>
  <cp:lastModifiedBy/>
  <cp:revision>4</cp:revision>
  <dcterms:created xsi:type="dcterms:W3CDTF">2024-04-01T12:03:05Z</dcterms:created>
  <dcterms:modified xsi:type="dcterms:W3CDTF">2025-08-26T19:48:41Z</dcterms:modified>
</cp:coreProperties>
</file>